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49" r:id="rId5"/>
    <p:sldId id="380" r:id="rId6"/>
    <p:sldId id="365" r:id="rId7"/>
    <p:sldId id="378" r:id="rId8"/>
    <p:sldId id="371" r:id="rId9"/>
    <p:sldId id="381" r:id="rId10"/>
    <p:sldId id="382" r:id="rId11"/>
    <p:sldId id="383" r:id="rId12"/>
    <p:sldId id="384" r:id="rId13"/>
    <p:sldId id="368" r:id="rId14"/>
    <p:sldId id="386" r:id="rId15"/>
    <p:sldId id="385" r:id="rId16"/>
    <p:sldId id="387" r:id="rId17"/>
    <p:sldId id="388" r:id="rId18"/>
    <p:sldId id="36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19"/>
    <a:srgbClr val="000000"/>
    <a:srgbClr val="FFFFFF"/>
    <a:srgbClr val="3E4A83"/>
    <a:srgbClr val="BD987A"/>
    <a:srgbClr val="A558A0"/>
    <a:srgbClr val="993D3F"/>
    <a:srgbClr val="E18B76"/>
    <a:srgbClr val="D18B8B"/>
    <a:srgbClr val="009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79" autoAdjust="0"/>
  </p:normalViewPr>
  <p:slideViewPr>
    <p:cSldViewPr snapToGrid="0">
      <p:cViewPr varScale="1">
        <p:scale>
          <a:sx n="160" d="100"/>
          <a:sy n="160" d="100"/>
        </p:scale>
        <p:origin x="1668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332"/>
    </p:cViewPr>
  </p:sorterViewPr>
  <p:notesViewPr>
    <p:cSldViewPr snapToGrid="0" showGuides="1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1230463-975F-1FC5-F130-344B42C6A7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A2308-FA37-6278-0449-3B38B9528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98CF4-0D8F-4DD3-B28A-923FF3FEE419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7B76CB-13A6-4357-471D-C13C8A6F57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15A29A-0630-2B6D-5C6E-AD2B8E0564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57BD6-0A34-47E4-9D7D-D4D6BB6549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670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2B5AC-F81D-469C-ADE7-402A20B3200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C14E6-2559-451E-807A-4A34163A3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140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526982-0BD3-80B2-D0C1-E141B8AD1D26}"/>
              </a:ext>
            </a:extLst>
          </p:cNvPr>
          <p:cNvSpPr/>
          <p:nvPr userDrawn="1"/>
        </p:nvSpPr>
        <p:spPr>
          <a:xfrm>
            <a:off x="11182350" y="0"/>
            <a:ext cx="1009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4262438"/>
            <a:ext cx="5294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 dirty="0"/>
          </a:p>
        </p:txBody>
      </p:sp>
      <p:pic>
        <p:nvPicPr>
          <p:cNvPr id="8" name="Logo CEA">
            <a:extLst>
              <a:ext uri="{FF2B5EF4-FFF2-40B4-BE49-F238E27FC236}">
                <a16:creationId xmlns:a16="http://schemas.microsoft.com/office/drawing/2014/main" id="{1051C7ED-2FE9-229E-F0BD-000C6D22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1803600" cy="1803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31EACC6-5472-4DD6-3DB8-DB3936803B32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</a:t>
            </a:r>
          </a:p>
        </p:txBody>
      </p:sp>
      <p:pic>
        <p:nvPicPr>
          <p:cNvPr id="11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828EFF-0769-991A-745D-86154BF58E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128613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 Bleu</a:t>
            </a:r>
          </a:p>
        </p:txBody>
      </p:sp>
      <p:pic>
        <p:nvPicPr>
          <p:cNvPr id="13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pic>
        <p:nvPicPr>
          <p:cNvPr id="14" name="PATTERN 14">
            <a:extLst>
              <a:ext uri="{FF2B5EF4-FFF2-40B4-BE49-F238E27FC236}">
                <a16:creationId xmlns:a16="http://schemas.microsoft.com/office/drawing/2014/main" id="{A9F2846A-9310-83E8-0175-AEDB4CD52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" t="81597" r="4284" b="-1066"/>
          <a:stretch/>
        </p:blipFill>
        <p:spPr>
          <a:xfrm>
            <a:off x="0" y="0"/>
            <a:ext cx="12192001" cy="591852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EE20C3D-7EDC-C467-57AB-6011AB94E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7F06A08C-C6D3-6EB1-26CF-BBE33E5D7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6FC69820-7AD8-8DE6-6DD2-0BCC3DF92B8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3531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et contenu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303A6F-3D61-F6AC-9302-9FE476FE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39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36000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et contenu 2 colonnes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90406E3-1995-7E53-4201-E3BFE87A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3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0A0EC86F-304E-3536-3F67-83FB88AE19A8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Deux contenus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34F4926-6F56-0A25-B372-10732490E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5220000" cy="4532313"/>
          </a:xfrm>
        </p:spPr>
        <p:txBody>
          <a:bodyPr numCol="1" spcCol="36000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802D6D2-F118-2B59-9C45-1CC10FBBC4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163" y="1381125"/>
            <a:ext cx="5220000" cy="4532313"/>
          </a:xfrm>
        </p:spPr>
        <p:txBody>
          <a:bodyPr numCol="1" spcCol="36000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193794-6F65-B456-F1A9-EADC52921C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28/10/2022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46E9C-9B20-58EA-7754-C9B26EC6B2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DE9E80E-CBBF-3D55-99B3-7F65311E54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3B771A-F9FE-5447-E51C-40360A18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53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271B01-F4E4-B2FD-ADE2-0F5A74232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1350963"/>
            <a:ext cx="52200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D7597D-BC71-3CA1-38C9-B6FBD6A7F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38" y="2298700"/>
            <a:ext cx="5220000" cy="389096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B97958-7FD8-2766-D566-D383863BB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0163" y="1350963"/>
            <a:ext cx="52200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642EBB1-652D-E679-13E7-0B6ECA901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0163" y="2298700"/>
            <a:ext cx="5220000" cy="389096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2ADA965-F8EA-5D12-7ED9-A3674AF6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B16C217-F7F2-6EE2-D15A-89EA21D2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7D0E24-8938-8209-D803-6F81B0B4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3701A9-B73D-CA83-ABED-FAE572A2B991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Comparaison</a:t>
            </a:r>
          </a:p>
        </p:txBody>
      </p:sp>
      <p:pic>
        <p:nvPicPr>
          <p:cNvPr id="12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48A9086-96BC-9730-CABD-6DAB6AC2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37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E21B82-70BD-E39B-E420-F5C8A87EF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0EC86F-304E-3536-3F67-83FB88AE19A8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Deux contenus Fond gris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34F4926-6F56-0A25-B372-10732490E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802D6D2-F118-2B59-9C45-1CC10FBBC4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163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193794-6F65-B456-F1A9-EADC52921C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46E9C-9B20-58EA-7754-C9B26EC6B2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DE9E80E-CBBF-3D55-99B3-7F65311E54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6F77F40-08E8-9301-36C7-9AA7D4B9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6667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E21B82-70BD-E39B-E420-F5C8A87EF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0EC86F-304E-3536-3F67-83FB88AE19A8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Deux contenus Fond rouge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193794-6F65-B456-F1A9-EADC52921C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46E9C-9B20-58EA-7754-C9B26EC6B2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DE9E80E-CBBF-3D55-99B3-7F65311E54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2D5ECB44-F5B7-CEEC-4B2D-A554A8F1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4B43398-30BC-703C-A14C-DC9A429930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163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4B12903-F071-BF45-FDEC-76B53C49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4036"/>
            <a:ext cx="10728325" cy="8718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6731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Contenu + visuel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Espace réservé pour une image  28">
            <a:extLst>
              <a:ext uri="{FF2B5EF4-FFF2-40B4-BE49-F238E27FC236}">
                <a16:creationId xmlns:a16="http://schemas.microsoft.com/office/drawing/2014/main" id="{DCB96DEF-5249-666B-576F-70AC92D066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15483" y="0"/>
            <a:ext cx="5957423" cy="6858000"/>
          </a:xfrm>
          <a:custGeom>
            <a:avLst/>
            <a:gdLst>
              <a:gd name="connsiteX0" fmla="*/ 738225 w 5957423"/>
              <a:gd name="connsiteY0" fmla="*/ 6793932 h 6858000"/>
              <a:gd name="connsiteX1" fmla="*/ 814828 w 5957423"/>
              <a:gd name="connsiteY1" fmla="*/ 6852286 h 6858000"/>
              <a:gd name="connsiteX2" fmla="*/ 822329 w 5957423"/>
              <a:gd name="connsiteY2" fmla="*/ 6858000 h 6858000"/>
              <a:gd name="connsiteX3" fmla="*/ 655724 w 5957423"/>
              <a:gd name="connsiteY3" fmla="*/ 6858000 h 6858000"/>
              <a:gd name="connsiteX4" fmla="*/ 656989 w 5957423"/>
              <a:gd name="connsiteY4" fmla="*/ 6857017 h 6858000"/>
              <a:gd name="connsiteX5" fmla="*/ 738225 w 5957423"/>
              <a:gd name="connsiteY5" fmla="*/ 6793932 h 6858000"/>
              <a:gd name="connsiteX6" fmla="*/ 733493 w 5957423"/>
              <a:gd name="connsiteY6" fmla="*/ 6434348 h 6858000"/>
              <a:gd name="connsiteX7" fmla="*/ 733493 w 5957423"/>
              <a:gd name="connsiteY7" fmla="*/ 6780527 h 6858000"/>
              <a:gd name="connsiteX8" fmla="*/ 639637 w 5957423"/>
              <a:gd name="connsiteY8" fmla="*/ 6853075 h 6858000"/>
              <a:gd name="connsiteX9" fmla="*/ 656989 w 5957423"/>
              <a:gd name="connsiteY9" fmla="*/ 6857017 h 6858000"/>
              <a:gd name="connsiteX10" fmla="*/ 638848 w 5957423"/>
              <a:gd name="connsiteY10" fmla="*/ 6853863 h 6858000"/>
              <a:gd name="connsiteX11" fmla="*/ 633515 w 5957423"/>
              <a:gd name="connsiteY11" fmla="*/ 6858000 h 6858000"/>
              <a:gd name="connsiteX12" fmla="*/ 371479 w 5957423"/>
              <a:gd name="connsiteY12" fmla="*/ 6858000 h 6858000"/>
              <a:gd name="connsiteX13" fmla="*/ 371479 w 5957423"/>
              <a:gd name="connsiteY13" fmla="*/ 6799592 h 6858000"/>
              <a:gd name="connsiteX14" fmla="*/ 371479 w 5957423"/>
              <a:gd name="connsiteY14" fmla="*/ 6715076 h 6858000"/>
              <a:gd name="connsiteX15" fmla="*/ 733493 w 5957423"/>
              <a:gd name="connsiteY15" fmla="*/ 6434348 h 6858000"/>
              <a:gd name="connsiteX16" fmla="*/ 1106548 w 5957423"/>
              <a:gd name="connsiteY16" fmla="*/ 5786939 h 6858000"/>
              <a:gd name="connsiteX17" fmla="*/ 1106548 w 5957423"/>
              <a:gd name="connsiteY17" fmla="*/ 6133906 h 6858000"/>
              <a:gd name="connsiteX18" fmla="*/ 1012693 w 5957423"/>
              <a:gd name="connsiteY18" fmla="*/ 6206454 h 6858000"/>
              <a:gd name="connsiteX19" fmla="*/ 744534 w 5957423"/>
              <a:gd name="connsiteY19" fmla="*/ 6413845 h 6858000"/>
              <a:gd name="connsiteX20" fmla="*/ 744534 w 5957423"/>
              <a:gd name="connsiteY20" fmla="*/ 6067667 h 6858000"/>
              <a:gd name="connsiteX21" fmla="*/ 873093 w 5957423"/>
              <a:gd name="connsiteY21" fmla="*/ 5968308 h 6858000"/>
              <a:gd name="connsiteX22" fmla="*/ 1106548 w 5957423"/>
              <a:gd name="connsiteY22" fmla="*/ 5786939 h 6858000"/>
              <a:gd name="connsiteX23" fmla="*/ 1739875 w 5957423"/>
              <a:gd name="connsiteY23" fmla="*/ 5671020 h 6858000"/>
              <a:gd name="connsiteX24" fmla="*/ 1726467 w 5957423"/>
              <a:gd name="connsiteY24" fmla="*/ 5677328 h 6858000"/>
              <a:gd name="connsiteX25" fmla="*/ 1739875 w 5957423"/>
              <a:gd name="connsiteY25" fmla="*/ 5671020 h 6858000"/>
              <a:gd name="connsiteX26" fmla="*/ 1488280 w 5957423"/>
              <a:gd name="connsiteY26" fmla="*/ 5495959 h 6858000"/>
              <a:gd name="connsiteX27" fmla="*/ 1726467 w 5957423"/>
              <a:gd name="connsiteY27" fmla="*/ 5677328 h 6858000"/>
              <a:gd name="connsiteX28" fmla="*/ 1853448 w 5957423"/>
              <a:gd name="connsiteY28" fmla="*/ 5773533 h 6858000"/>
              <a:gd name="connsiteX29" fmla="*/ 1489068 w 5957423"/>
              <a:gd name="connsiteY29" fmla="*/ 6056627 h 6858000"/>
              <a:gd name="connsiteX30" fmla="*/ 1123900 w 5957423"/>
              <a:gd name="connsiteY30" fmla="*/ 5779053 h 6858000"/>
              <a:gd name="connsiteX31" fmla="*/ 1488280 w 5957423"/>
              <a:gd name="connsiteY31" fmla="*/ 5495959 h 6858000"/>
              <a:gd name="connsiteX32" fmla="*/ 359648 w 5957423"/>
              <a:gd name="connsiteY32" fmla="*/ 4847761 h 6858000"/>
              <a:gd name="connsiteX33" fmla="*/ 724817 w 5957423"/>
              <a:gd name="connsiteY33" fmla="*/ 5125335 h 6858000"/>
              <a:gd name="connsiteX34" fmla="*/ 487418 w 5957423"/>
              <a:gd name="connsiteY34" fmla="*/ 5309070 h 6858000"/>
              <a:gd name="connsiteX35" fmla="*/ 493727 w 5957423"/>
              <a:gd name="connsiteY35" fmla="*/ 5320110 h 6858000"/>
              <a:gd name="connsiteX36" fmla="*/ 733493 w 5957423"/>
              <a:gd name="connsiteY36" fmla="*/ 5134798 h 6858000"/>
              <a:gd name="connsiteX37" fmla="*/ 733493 w 5957423"/>
              <a:gd name="connsiteY37" fmla="*/ 5480976 h 6858000"/>
              <a:gd name="connsiteX38" fmla="*/ 633328 w 5957423"/>
              <a:gd name="connsiteY38" fmla="*/ 5558256 h 6858000"/>
              <a:gd name="connsiteX39" fmla="*/ 641215 w 5957423"/>
              <a:gd name="connsiteY39" fmla="*/ 5570873 h 6858000"/>
              <a:gd name="connsiteX40" fmla="*/ 737436 w 5957423"/>
              <a:gd name="connsiteY40" fmla="*/ 5495959 h 6858000"/>
              <a:gd name="connsiteX41" fmla="*/ 1102605 w 5957423"/>
              <a:gd name="connsiteY41" fmla="*/ 5773533 h 6858000"/>
              <a:gd name="connsiteX42" fmla="*/ 866783 w 5957423"/>
              <a:gd name="connsiteY42" fmla="*/ 5956479 h 6858000"/>
              <a:gd name="connsiteX43" fmla="*/ 873093 w 5957423"/>
              <a:gd name="connsiteY43" fmla="*/ 5968308 h 6858000"/>
              <a:gd name="connsiteX44" fmla="*/ 865994 w 5957423"/>
              <a:gd name="connsiteY44" fmla="*/ 5957268 h 6858000"/>
              <a:gd name="connsiteX45" fmla="*/ 738225 w 5957423"/>
              <a:gd name="connsiteY45" fmla="*/ 6056627 h 6858000"/>
              <a:gd name="connsiteX46" fmla="*/ 373056 w 5957423"/>
              <a:gd name="connsiteY46" fmla="*/ 5779053 h 6858000"/>
              <a:gd name="connsiteX47" fmla="*/ 640426 w 5957423"/>
              <a:gd name="connsiteY47" fmla="*/ 5571661 h 6858000"/>
              <a:gd name="connsiteX48" fmla="*/ 633328 w 5957423"/>
              <a:gd name="connsiteY48" fmla="*/ 5559044 h 6858000"/>
              <a:gd name="connsiteX49" fmla="*/ 371479 w 5957423"/>
              <a:gd name="connsiteY49" fmla="*/ 5761705 h 6858000"/>
              <a:gd name="connsiteX50" fmla="*/ 371479 w 5957423"/>
              <a:gd name="connsiteY50" fmla="*/ 5415526 h 6858000"/>
              <a:gd name="connsiteX51" fmla="*/ 493727 w 5957423"/>
              <a:gd name="connsiteY51" fmla="*/ 5320898 h 6858000"/>
              <a:gd name="connsiteX52" fmla="*/ 486629 w 5957423"/>
              <a:gd name="connsiteY52" fmla="*/ 5309070 h 6858000"/>
              <a:gd name="connsiteX53" fmla="*/ 365169 w 5957423"/>
              <a:gd name="connsiteY53" fmla="*/ 5403697 h 6858000"/>
              <a:gd name="connsiteX54" fmla="*/ 0 w 5957423"/>
              <a:gd name="connsiteY54" fmla="*/ 5126124 h 6858000"/>
              <a:gd name="connsiteX55" fmla="*/ 359648 w 5957423"/>
              <a:gd name="connsiteY55" fmla="*/ 4847761 h 6858000"/>
              <a:gd name="connsiteX56" fmla="*/ 1106548 w 5957423"/>
              <a:gd name="connsiteY56" fmla="*/ 4487388 h 6858000"/>
              <a:gd name="connsiteX57" fmla="*/ 1106548 w 5957423"/>
              <a:gd name="connsiteY57" fmla="*/ 4833567 h 6858000"/>
              <a:gd name="connsiteX58" fmla="*/ 1018214 w 5957423"/>
              <a:gd name="connsiteY58" fmla="*/ 4902172 h 6858000"/>
              <a:gd name="connsiteX59" fmla="*/ 1025312 w 5957423"/>
              <a:gd name="connsiteY59" fmla="*/ 4913212 h 6858000"/>
              <a:gd name="connsiteX60" fmla="*/ 1017425 w 5957423"/>
              <a:gd name="connsiteY60" fmla="*/ 4902960 h 6858000"/>
              <a:gd name="connsiteX61" fmla="*/ 744534 w 5957423"/>
              <a:gd name="connsiteY61" fmla="*/ 5114295 h 6858000"/>
              <a:gd name="connsiteX62" fmla="*/ 744534 w 5957423"/>
              <a:gd name="connsiteY62" fmla="*/ 4768116 h 6858000"/>
              <a:gd name="connsiteX63" fmla="*/ 856530 w 5957423"/>
              <a:gd name="connsiteY63" fmla="*/ 4680586 h 6858000"/>
              <a:gd name="connsiteX64" fmla="*/ 849432 w 5957423"/>
              <a:gd name="connsiteY64" fmla="*/ 4670335 h 6858000"/>
              <a:gd name="connsiteX65" fmla="*/ 857319 w 5957423"/>
              <a:gd name="connsiteY65" fmla="*/ 4680586 h 6858000"/>
              <a:gd name="connsiteX66" fmla="*/ 1106548 w 5957423"/>
              <a:gd name="connsiteY66" fmla="*/ 4487388 h 6858000"/>
              <a:gd name="connsiteX67" fmla="*/ 737436 w 5957423"/>
              <a:gd name="connsiteY67" fmla="*/ 4196409 h 6858000"/>
              <a:gd name="connsiteX68" fmla="*/ 1102605 w 5957423"/>
              <a:gd name="connsiteY68" fmla="*/ 4473983 h 6858000"/>
              <a:gd name="connsiteX69" fmla="*/ 849432 w 5957423"/>
              <a:gd name="connsiteY69" fmla="*/ 4670335 h 6858000"/>
              <a:gd name="connsiteX70" fmla="*/ 738225 w 5957423"/>
              <a:gd name="connsiteY70" fmla="*/ 4756288 h 6858000"/>
              <a:gd name="connsiteX71" fmla="*/ 373056 w 5957423"/>
              <a:gd name="connsiteY71" fmla="*/ 4478714 h 6858000"/>
              <a:gd name="connsiteX72" fmla="*/ 737436 w 5957423"/>
              <a:gd name="connsiteY72" fmla="*/ 4196409 h 6858000"/>
              <a:gd name="connsiteX73" fmla="*/ 1115224 w 5957423"/>
              <a:gd name="connsiteY73" fmla="*/ 3544268 h 6858000"/>
              <a:gd name="connsiteX74" fmla="*/ 1125477 w 5957423"/>
              <a:gd name="connsiteY74" fmla="*/ 3552154 h 6858000"/>
              <a:gd name="connsiteX75" fmla="*/ 1480393 w 5957423"/>
              <a:gd name="connsiteY75" fmla="*/ 3821842 h 6858000"/>
              <a:gd name="connsiteX76" fmla="*/ 1116013 w 5957423"/>
              <a:gd name="connsiteY76" fmla="*/ 4104935 h 6858000"/>
              <a:gd name="connsiteX77" fmla="*/ 750844 w 5957423"/>
              <a:gd name="connsiteY77" fmla="*/ 3826573 h 6858000"/>
              <a:gd name="connsiteX78" fmla="*/ 1115224 w 5957423"/>
              <a:gd name="connsiteY78" fmla="*/ 3544268 h 6858000"/>
              <a:gd name="connsiteX79" fmla="*/ 1480393 w 5957423"/>
              <a:gd name="connsiteY79" fmla="*/ 2538851 h 6858000"/>
              <a:gd name="connsiteX80" fmla="*/ 1480393 w 5957423"/>
              <a:gd name="connsiteY80" fmla="*/ 2885030 h 6858000"/>
              <a:gd name="connsiteX81" fmla="*/ 1386537 w 5957423"/>
              <a:gd name="connsiteY81" fmla="*/ 2957578 h 6858000"/>
              <a:gd name="connsiteX82" fmla="*/ 1392847 w 5957423"/>
              <a:gd name="connsiteY82" fmla="*/ 2969406 h 6858000"/>
              <a:gd name="connsiteX83" fmla="*/ 1385748 w 5957423"/>
              <a:gd name="connsiteY83" fmla="*/ 2958366 h 6858000"/>
              <a:gd name="connsiteX84" fmla="*/ 1118379 w 5957423"/>
              <a:gd name="connsiteY84" fmla="*/ 3165758 h 6858000"/>
              <a:gd name="connsiteX85" fmla="*/ 1118379 w 5957423"/>
              <a:gd name="connsiteY85" fmla="*/ 2819579 h 6858000"/>
              <a:gd name="connsiteX86" fmla="*/ 1246148 w 5957423"/>
              <a:gd name="connsiteY86" fmla="*/ 2720221 h 6858000"/>
              <a:gd name="connsiteX87" fmla="*/ 1239839 w 5957423"/>
              <a:gd name="connsiteY87" fmla="*/ 2708392 h 6858000"/>
              <a:gd name="connsiteX88" fmla="*/ 1246937 w 5957423"/>
              <a:gd name="connsiteY88" fmla="*/ 2719432 h 6858000"/>
              <a:gd name="connsiteX89" fmla="*/ 1480393 w 5957423"/>
              <a:gd name="connsiteY89" fmla="*/ 2538851 h 6858000"/>
              <a:gd name="connsiteX90" fmla="*/ 732704 w 5957423"/>
              <a:gd name="connsiteY90" fmla="*/ 1598885 h 6858000"/>
              <a:gd name="connsiteX91" fmla="*/ 1097873 w 5957423"/>
              <a:gd name="connsiteY91" fmla="*/ 1876459 h 6858000"/>
              <a:gd name="connsiteX92" fmla="*/ 860473 w 5957423"/>
              <a:gd name="connsiteY92" fmla="*/ 2060194 h 6858000"/>
              <a:gd name="connsiteX93" fmla="*/ 867572 w 5957423"/>
              <a:gd name="connsiteY93" fmla="*/ 2072022 h 6858000"/>
              <a:gd name="connsiteX94" fmla="*/ 1106548 w 5957423"/>
              <a:gd name="connsiteY94" fmla="*/ 1885922 h 6858000"/>
              <a:gd name="connsiteX95" fmla="*/ 1106548 w 5957423"/>
              <a:gd name="connsiteY95" fmla="*/ 2232889 h 6858000"/>
              <a:gd name="connsiteX96" fmla="*/ 1007172 w 5957423"/>
              <a:gd name="connsiteY96" fmla="*/ 2310168 h 6858000"/>
              <a:gd name="connsiteX97" fmla="*/ 1014270 w 5957423"/>
              <a:gd name="connsiteY97" fmla="*/ 2322785 h 6858000"/>
              <a:gd name="connsiteX98" fmla="*/ 1110492 w 5957423"/>
              <a:gd name="connsiteY98" fmla="*/ 2247872 h 6858000"/>
              <a:gd name="connsiteX99" fmla="*/ 1475660 w 5957423"/>
              <a:gd name="connsiteY99" fmla="*/ 2525446 h 6858000"/>
              <a:gd name="connsiteX100" fmla="*/ 1239839 w 5957423"/>
              <a:gd name="connsiteY100" fmla="*/ 2708392 h 6858000"/>
              <a:gd name="connsiteX101" fmla="*/ 1112069 w 5957423"/>
              <a:gd name="connsiteY101" fmla="*/ 2807751 h 6858000"/>
              <a:gd name="connsiteX102" fmla="*/ 746900 w 5957423"/>
              <a:gd name="connsiteY102" fmla="*/ 2530177 h 6858000"/>
              <a:gd name="connsiteX103" fmla="*/ 1013481 w 5957423"/>
              <a:gd name="connsiteY103" fmla="*/ 2322785 h 6858000"/>
              <a:gd name="connsiteX104" fmla="*/ 1006383 w 5957423"/>
              <a:gd name="connsiteY104" fmla="*/ 2310168 h 6858000"/>
              <a:gd name="connsiteX105" fmla="*/ 744534 w 5957423"/>
              <a:gd name="connsiteY105" fmla="*/ 2513617 h 6858000"/>
              <a:gd name="connsiteX106" fmla="*/ 744534 w 5957423"/>
              <a:gd name="connsiteY106" fmla="*/ 2166650 h 6858000"/>
              <a:gd name="connsiteX107" fmla="*/ 866783 w 5957423"/>
              <a:gd name="connsiteY107" fmla="*/ 2072022 h 6858000"/>
              <a:gd name="connsiteX108" fmla="*/ 860473 w 5957423"/>
              <a:gd name="connsiteY108" fmla="*/ 2060983 h 6858000"/>
              <a:gd name="connsiteX109" fmla="*/ 738225 w 5957423"/>
              <a:gd name="connsiteY109" fmla="*/ 2155610 h 6858000"/>
              <a:gd name="connsiteX110" fmla="*/ 373056 w 5957423"/>
              <a:gd name="connsiteY110" fmla="*/ 1878036 h 6858000"/>
              <a:gd name="connsiteX111" fmla="*/ 732704 w 5957423"/>
              <a:gd name="connsiteY111" fmla="*/ 1598885 h 6858000"/>
              <a:gd name="connsiteX112" fmla="*/ 1480393 w 5957423"/>
              <a:gd name="connsiteY112" fmla="*/ 1238512 h 6858000"/>
              <a:gd name="connsiteX113" fmla="*/ 1480393 w 5957423"/>
              <a:gd name="connsiteY113" fmla="*/ 1585480 h 6858000"/>
              <a:gd name="connsiteX114" fmla="*/ 1391269 w 5957423"/>
              <a:gd name="connsiteY114" fmla="*/ 1654085 h 6858000"/>
              <a:gd name="connsiteX115" fmla="*/ 1399156 w 5957423"/>
              <a:gd name="connsiteY115" fmla="*/ 1664336 h 6858000"/>
              <a:gd name="connsiteX116" fmla="*/ 1483547 w 5957423"/>
              <a:gd name="connsiteY116" fmla="*/ 1598885 h 6858000"/>
              <a:gd name="connsiteX117" fmla="*/ 1848716 w 5957423"/>
              <a:gd name="connsiteY117" fmla="*/ 1876459 h 6858000"/>
              <a:gd name="connsiteX118" fmla="*/ 1658639 w 5957423"/>
              <a:gd name="connsiteY118" fmla="*/ 2023920 h 6858000"/>
              <a:gd name="connsiteX119" fmla="*/ 1489068 w 5957423"/>
              <a:gd name="connsiteY119" fmla="*/ 2155610 h 6858000"/>
              <a:gd name="connsiteX120" fmla="*/ 1123900 w 5957423"/>
              <a:gd name="connsiteY120" fmla="*/ 1878036 h 6858000"/>
              <a:gd name="connsiteX121" fmla="*/ 1398368 w 5957423"/>
              <a:gd name="connsiteY121" fmla="*/ 1665124 h 6858000"/>
              <a:gd name="connsiteX122" fmla="*/ 1390481 w 5957423"/>
              <a:gd name="connsiteY122" fmla="*/ 1654085 h 6858000"/>
              <a:gd name="connsiteX123" fmla="*/ 1118379 w 5957423"/>
              <a:gd name="connsiteY123" fmla="*/ 1865419 h 6858000"/>
              <a:gd name="connsiteX124" fmla="*/ 1118379 w 5957423"/>
              <a:gd name="connsiteY124" fmla="*/ 1519240 h 6858000"/>
              <a:gd name="connsiteX125" fmla="*/ 1230374 w 5957423"/>
              <a:gd name="connsiteY125" fmla="*/ 1432499 h 6858000"/>
              <a:gd name="connsiteX126" fmla="*/ 1480393 w 5957423"/>
              <a:gd name="connsiteY126" fmla="*/ 1238512 h 6858000"/>
              <a:gd name="connsiteX127" fmla="*/ 1110492 w 5957423"/>
              <a:gd name="connsiteY127" fmla="*/ 947533 h 6858000"/>
              <a:gd name="connsiteX128" fmla="*/ 1475660 w 5957423"/>
              <a:gd name="connsiteY128" fmla="*/ 1225107 h 6858000"/>
              <a:gd name="connsiteX129" fmla="*/ 1223276 w 5957423"/>
              <a:gd name="connsiteY129" fmla="*/ 1421459 h 6858000"/>
              <a:gd name="connsiteX130" fmla="*/ 1230374 w 5957423"/>
              <a:gd name="connsiteY130" fmla="*/ 1432499 h 6858000"/>
              <a:gd name="connsiteX131" fmla="*/ 1222487 w 5957423"/>
              <a:gd name="connsiteY131" fmla="*/ 1422247 h 6858000"/>
              <a:gd name="connsiteX132" fmla="*/ 1112069 w 5957423"/>
              <a:gd name="connsiteY132" fmla="*/ 1508201 h 6858000"/>
              <a:gd name="connsiteX133" fmla="*/ 746900 w 5957423"/>
              <a:gd name="connsiteY133" fmla="*/ 1230627 h 6858000"/>
              <a:gd name="connsiteX134" fmla="*/ 1110492 w 5957423"/>
              <a:gd name="connsiteY134" fmla="*/ 947533 h 6858000"/>
              <a:gd name="connsiteX135" fmla="*/ 1488280 w 5957423"/>
              <a:gd name="connsiteY135" fmla="*/ 296181 h 6858000"/>
              <a:gd name="connsiteX136" fmla="*/ 1498533 w 5957423"/>
              <a:gd name="connsiteY136" fmla="*/ 304066 h 6858000"/>
              <a:gd name="connsiteX137" fmla="*/ 1853448 w 5957423"/>
              <a:gd name="connsiteY137" fmla="*/ 573754 h 6858000"/>
              <a:gd name="connsiteX138" fmla="*/ 1489068 w 5957423"/>
              <a:gd name="connsiteY138" fmla="*/ 856060 h 6858000"/>
              <a:gd name="connsiteX139" fmla="*/ 1123900 w 5957423"/>
              <a:gd name="connsiteY139" fmla="*/ 578486 h 6858000"/>
              <a:gd name="connsiteX140" fmla="*/ 1488280 w 5957423"/>
              <a:gd name="connsiteY140" fmla="*/ 296181 h 6858000"/>
              <a:gd name="connsiteX141" fmla="*/ 1493012 w 5957423"/>
              <a:gd name="connsiteY141" fmla="*/ 0 h 6858000"/>
              <a:gd name="connsiteX142" fmla="*/ 5957423 w 5957423"/>
              <a:gd name="connsiteY142" fmla="*/ 0 h 6858000"/>
              <a:gd name="connsiteX143" fmla="*/ 5957423 w 5957423"/>
              <a:gd name="connsiteY143" fmla="*/ 6858000 h 6858000"/>
              <a:gd name="connsiteX144" fmla="*/ 843615 w 5957423"/>
              <a:gd name="connsiteY144" fmla="*/ 6858000 h 6858000"/>
              <a:gd name="connsiteX145" fmla="*/ 810785 w 5957423"/>
              <a:gd name="connsiteY145" fmla="*/ 6833040 h 6858000"/>
              <a:gd name="connsiteX146" fmla="*/ 746900 w 5957423"/>
              <a:gd name="connsiteY146" fmla="*/ 6784470 h 6858000"/>
              <a:gd name="connsiteX147" fmla="*/ 746900 w 5957423"/>
              <a:gd name="connsiteY147" fmla="*/ 6429617 h 6858000"/>
              <a:gd name="connsiteX148" fmla="*/ 1019002 w 5957423"/>
              <a:gd name="connsiteY148" fmla="*/ 6218282 h 6858000"/>
              <a:gd name="connsiteX149" fmla="*/ 1012693 w 5957423"/>
              <a:gd name="connsiteY149" fmla="*/ 6206454 h 6858000"/>
              <a:gd name="connsiteX150" fmla="*/ 1019791 w 5957423"/>
              <a:gd name="connsiteY150" fmla="*/ 6217493 h 6858000"/>
              <a:gd name="connsiteX151" fmla="*/ 1110492 w 5957423"/>
              <a:gd name="connsiteY151" fmla="*/ 6147311 h 6858000"/>
              <a:gd name="connsiteX152" fmla="*/ 1489068 w 5957423"/>
              <a:gd name="connsiteY152" fmla="*/ 6435925 h 6858000"/>
              <a:gd name="connsiteX153" fmla="*/ 1870800 w 5957423"/>
              <a:gd name="connsiteY153" fmla="*/ 6140214 h 6858000"/>
              <a:gd name="connsiteX154" fmla="*/ 1870800 w 5957423"/>
              <a:gd name="connsiteY154" fmla="*/ 6021930 h 6858000"/>
              <a:gd name="connsiteX155" fmla="*/ 1857392 w 5957423"/>
              <a:gd name="connsiteY155" fmla="*/ 6027450 h 6858000"/>
              <a:gd name="connsiteX156" fmla="*/ 1857392 w 5957423"/>
              <a:gd name="connsiteY156" fmla="*/ 6133906 h 6858000"/>
              <a:gd name="connsiteX157" fmla="*/ 1495378 w 5957423"/>
              <a:gd name="connsiteY157" fmla="*/ 6413845 h 6858000"/>
              <a:gd name="connsiteX158" fmla="*/ 1495378 w 5957423"/>
              <a:gd name="connsiteY158" fmla="*/ 6067667 h 6858000"/>
              <a:gd name="connsiteX159" fmla="*/ 1857392 w 5957423"/>
              <a:gd name="connsiteY159" fmla="*/ 5786939 h 6858000"/>
              <a:gd name="connsiteX160" fmla="*/ 1857392 w 5957423"/>
              <a:gd name="connsiteY160" fmla="*/ 6026661 h 6858000"/>
              <a:gd name="connsiteX161" fmla="*/ 1870800 w 5957423"/>
              <a:gd name="connsiteY161" fmla="*/ 6021141 h 6858000"/>
              <a:gd name="connsiteX162" fmla="*/ 1870800 w 5957423"/>
              <a:gd name="connsiteY162" fmla="*/ 5770379 h 6858000"/>
              <a:gd name="connsiteX163" fmla="*/ 1739875 w 5957423"/>
              <a:gd name="connsiteY163" fmla="*/ 5671020 h 6858000"/>
              <a:gd name="connsiteX164" fmla="*/ 1497744 w 5957423"/>
              <a:gd name="connsiteY164" fmla="*/ 5487285 h 6858000"/>
              <a:gd name="connsiteX165" fmla="*/ 1497744 w 5957423"/>
              <a:gd name="connsiteY165" fmla="*/ 5307493 h 6858000"/>
              <a:gd name="connsiteX166" fmla="*/ 1484336 w 5957423"/>
              <a:gd name="connsiteY166" fmla="*/ 5309858 h 6858000"/>
              <a:gd name="connsiteX167" fmla="*/ 1484336 w 5957423"/>
              <a:gd name="connsiteY167" fmla="*/ 5480976 h 6858000"/>
              <a:gd name="connsiteX168" fmla="*/ 1122322 w 5957423"/>
              <a:gd name="connsiteY168" fmla="*/ 5761705 h 6858000"/>
              <a:gd name="connsiteX169" fmla="*/ 1122322 w 5957423"/>
              <a:gd name="connsiteY169" fmla="*/ 5415526 h 6858000"/>
              <a:gd name="connsiteX170" fmla="*/ 1292682 w 5957423"/>
              <a:gd name="connsiteY170" fmla="*/ 5283047 h 6858000"/>
              <a:gd name="connsiteX171" fmla="*/ 1285583 w 5957423"/>
              <a:gd name="connsiteY171" fmla="*/ 5272796 h 6858000"/>
              <a:gd name="connsiteX172" fmla="*/ 1116013 w 5957423"/>
              <a:gd name="connsiteY172" fmla="*/ 5403697 h 6858000"/>
              <a:gd name="connsiteX173" fmla="*/ 750844 w 5957423"/>
              <a:gd name="connsiteY173" fmla="*/ 5126124 h 6858000"/>
              <a:gd name="connsiteX174" fmla="*/ 1025312 w 5957423"/>
              <a:gd name="connsiteY174" fmla="*/ 4913212 h 6858000"/>
              <a:gd name="connsiteX175" fmla="*/ 1110492 w 5957423"/>
              <a:gd name="connsiteY175" fmla="*/ 4847761 h 6858000"/>
              <a:gd name="connsiteX176" fmla="*/ 1475660 w 5957423"/>
              <a:gd name="connsiteY176" fmla="*/ 5125335 h 6858000"/>
              <a:gd name="connsiteX177" fmla="*/ 1285583 w 5957423"/>
              <a:gd name="connsiteY177" fmla="*/ 5272008 h 6858000"/>
              <a:gd name="connsiteX178" fmla="*/ 1293470 w 5957423"/>
              <a:gd name="connsiteY178" fmla="*/ 5283047 h 6858000"/>
              <a:gd name="connsiteX179" fmla="*/ 1484336 w 5957423"/>
              <a:gd name="connsiteY179" fmla="*/ 5134798 h 6858000"/>
              <a:gd name="connsiteX180" fmla="*/ 1484336 w 5957423"/>
              <a:gd name="connsiteY180" fmla="*/ 5309070 h 6858000"/>
              <a:gd name="connsiteX181" fmla="*/ 1497744 w 5957423"/>
              <a:gd name="connsiteY181" fmla="*/ 5306704 h 6858000"/>
              <a:gd name="connsiteX182" fmla="*/ 1497744 w 5957423"/>
              <a:gd name="connsiteY182" fmla="*/ 5129278 h 6858000"/>
              <a:gd name="connsiteX183" fmla="*/ 1513518 w 5957423"/>
              <a:gd name="connsiteY183" fmla="*/ 5116661 h 6858000"/>
              <a:gd name="connsiteX184" fmla="*/ 1513518 w 5957423"/>
              <a:gd name="connsiteY184" fmla="*/ 5100101 h 6858000"/>
              <a:gd name="connsiteX185" fmla="*/ 1495378 w 5957423"/>
              <a:gd name="connsiteY185" fmla="*/ 5114295 h 6858000"/>
              <a:gd name="connsiteX186" fmla="*/ 1495378 w 5957423"/>
              <a:gd name="connsiteY186" fmla="*/ 4768116 h 6858000"/>
              <a:gd name="connsiteX187" fmla="*/ 1513518 w 5957423"/>
              <a:gd name="connsiteY187" fmla="*/ 4753922 h 6858000"/>
              <a:gd name="connsiteX188" fmla="*/ 1513518 w 5957423"/>
              <a:gd name="connsiteY188" fmla="*/ 4737362 h 6858000"/>
              <a:gd name="connsiteX189" fmla="*/ 1489068 w 5957423"/>
              <a:gd name="connsiteY189" fmla="*/ 4756288 h 6858000"/>
              <a:gd name="connsiteX190" fmla="*/ 1123900 w 5957423"/>
              <a:gd name="connsiteY190" fmla="*/ 4478714 h 6858000"/>
              <a:gd name="connsiteX191" fmla="*/ 1488280 w 5957423"/>
              <a:gd name="connsiteY191" fmla="*/ 4196409 h 6858000"/>
              <a:gd name="connsiteX192" fmla="*/ 1853448 w 5957423"/>
              <a:gd name="connsiteY192" fmla="*/ 4473983 h 6858000"/>
              <a:gd name="connsiteX193" fmla="*/ 1514307 w 5957423"/>
              <a:gd name="connsiteY193" fmla="*/ 4737362 h 6858000"/>
              <a:gd name="connsiteX194" fmla="*/ 1514307 w 5957423"/>
              <a:gd name="connsiteY194" fmla="*/ 4753134 h 6858000"/>
              <a:gd name="connsiteX195" fmla="*/ 1857392 w 5957423"/>
              <a:gd name="connsiteY195" fmla="*/ 4487388 h 6858000"/>
              <a:gd name="connsiteX196" fmla="*/ 1857392 w 5957423"/>
              <a:gd name="connsiteY196" fmla="*/ 4833567 h 6858000"/>
              <a:gd name="connsiteX197" fmla="*/ 1514307 w 5957423"/>
              <a:gd name="connsiteY197" fmla="*/ 5100101 h 6858000"/>
              <a:gd name="connsiteX198" fmla="*/ 1514307 w 5957423"/>
              <a:gd name="connsiteY198" fmla="*/ 5116661 h 6858000"/>
              <a:gd name="connsiteX199" fmla="*/ 1870800 w 5957423"/>
              <a:gd name="connsiteY199" fmla="*/ 4839875 h 6858000"/>
              <a:gd name="connsiteX200" fmla="*/ 1870800 w 5957423"/>
              <a:gd name="connsiteY200" fmla="*/ 4470828 h 6858000"/>
              <a:gd name="connsiteX201" fmla="*/ 1497744 w 5957423"/>
              <a:gd name="connsiteY201" fmla="*/ 4186946 h 6858000"/>
              <a:gd name="connsiteX202" fmla="*/ 1497744 w 5957423"/>
              <a:gd name="connsiteY202" fmla="*/ 3839190 h 6858000"/>
              <a:gd name="connsiteX203" fmla="*/ 1484336 w 5957423"/>
              <a:gd name="connsiteY203" fmla="*/ 3849441 h 6858000"/>
              <a:gd name="connsiteX204" fmla="*/ 1484336 w 5957423"/>
              <a:gd name="connsiteY204" fmla="*/ 4182215 h 6858000"/>
              <a:gd name="connsiteX205" fmla="*/ 1122322 w 5957423"/>
              <a:gd name="connsiteY205" fmla="*/ 4462154 h 6858000"/>
              <a:gd name="connsiteX206" fmla="*/ 1122322 w 5957423"/>
              <a:gd name="connsiteY206" fmla="*/ 4115975 h 6858000"/>
              <a:gd name="connsiteX207" fmla="*/ 1484336 w 5957423"/>
              <a:gd name="connsiteY207" fmla="*/ 3835248 h 6858000"/>
              <a:gd name="connsiteX208" fmla="*/ 1484336 w 5957423"/>
              <a:gd name="connsiteY208" fmla="*/ 3848653 h 6858000"/>
              <a:gd name="connsiteX209" fmla="*/ 1497744 w 5957423"/>
              <a:gd name="connsiteY209" fmla="*/ 3838402 h 6858000"/>
              <a:gd name="connsiteX210" fmla="*/ 1497744 w 5957423"/>
              <a:gd name="connsiteY210" fmla="*/ 3818688 h 6858000"/>
              <a:gd name="connsiteX211" fmla="*/ 1136519 w 5957423"/>
              <a:gd name="connsiteY211" fmla="*/ 3544268 h 6858000"/>
              <a:gd name="connsiteX212" fmla="*/ 1125477 w 5957423"/>
              <a:gd name="connsiteY212" fmla="*/ 3552154 h 6858000"/>
              <a:gd name="connsiteX213" fmla="*/ 1135730 w 5957423"/>
              <a:gd name="connsiteY213" fmla="*/ 3543479 h 6858000"/>
              <a:gd name="connsiteX214" fmla="*/ 1119956 w 5957423"/>
              <a:gd name="connsiteY214" fmla="*/ 3531651 h 6858000"/>
              <a:gd name="connsiteX215" fmla="*/ 1119956 w 5957423"/>
              <a:gd name="connsiteY215" fmla="*/ 3519822 h 6858000"/>
              <a:gd name="connsiteX216" fmla="*/ 1106548 w 5957423"/>
              <a:gd name="connsiteY216" fmla="*/ 3519822 h 6858000"/>
              <a:gd name="connsiteX217" fmla="*/ 1106548 w 5957423"/>
              <a:gd name="connsiteY217" fmla="*/ 3532439 h 6858000"/>
              <a:gd name="connsiteX218" fmla="*/ 744534 w 5957423"/>
              <a:gd name="connsiteY218" fmla="*/ 3812379 h 6858000"/>
              <a:gd name="connsiteX219" fmla="*/ 744534 w 5957423"/>
              <a:gd name="connsiteY219" fmla="*/ 3495377 h 6858000"/>
              <a:gd name="connsiteX220" fmla="*/ 744534 w 5957423"/>
              <a:gd name="connsiteY220" fmla="*/ 3466989 h 6858000"/>
              <a:gd name="connsiteX221" fmla="*/ 1106548 w 5957423"/>
              <a:gd name="connsiteY221" fmla="*/ 3186261 h 6858000"/>
              <a:gd name="connsiteX222" fmla="*/ 1106548 w 5957423"/>
              <a:gd name="connsiteY222" fmla="*/ 3500109 h 6858000"/>
              <a:gd name="connsiteX223" fmla="*/ 1106548 w 5957423"/>
              <a:gd name="connsiteY223" fmla="*/ 3519034 h 6858000"/>
              <a:gd name="connsiteX224" fmla="*/ 1119956 w 5957423"/>
              <a:gd name="connsiteY224" fmla="*/ 3519034 h 6858000"/>
              <a:gd name="connsiteX225" fmla="*/ 1119956 w 5957423"/>
              <a:gd name="connsiteY225" fmla="*/ 3180741 h 6858000"/>
              <a:gd name="connsiteX226" fmla="*/ 1392847 w 5957423"/>
              <a:gd name="connsiteY226" fmla="*/ 2969406 h 6858000"/>
              <a:gd name="connsiteX227" fmla="*/ 1483547 w 5957423"/>
              <a:gd name="connsiteY227" fmla="*/ 2899224 h 6858000"/>
              <a:gd name="connsiteX228" fmla="*/ 1862913 w 5957423"/>
              <a:gd name="connsiteY228" fmla="*/ 3187049 h 6858000"/>
              <a:gd name="connsiteX229" fmla="*/ 2243855 w 5957423"/>
              <a:gd name="connsiteY229" fmla="*/ 2891339 h 6858000"/>
              <a:gd name="connsiteX230" fmla="*/ 2243855 w 5957423"/>
              <a:gd name="connsiteY230" fmla="*/ 2773843 h 6858000"/>
              <a:gd name="connsiteX231" fmla="*/ 2231236 w 5957423"/>
              <a:gd name="connsiteY231" fmla="*/ 2779363 h 6858000"/>
              <a:gd name="connsiteX232" fmla="*/ 2231236 w 5957423"/>
              <a:gd name="connsiteY232" fmla="*/ 2885030 h 6858000"/>
              <a:gd name="connsiteX233" fmla="*/ 1869222 w 5957423"/>
              <a:gd name="connsiteY233" fmla="*/ 3165758 h 6858000"/>
              <a:gd name="connsiteX234" fmla="*/ 1869222 w 5957423"/>
              <a:gd name="connsiteY234" fmla="*/ 2819579 h 6858000"/>
              <a:gd name="connsiteX235" fmla="*/ 2231236 w 5957423"/>
              <a:gd name="connsiteY235" fmla="*/ 2538851 h 6858000"/>
              <a:gd name="connsiteX236" fmla="*/ 2231236 w 5957423"/>
              <a:gd name="connsiteY236" fmla="*/ 2778574 h 6858000"/>
              <a:gd name="connsiteX237" fmla="*/ 2243855 w 5957423"/>
              <a:gd name="connsiteY237" fmla="*/ 2773054 h 6858000"/>
              <a:gd name="connsiteX238" fmla="*/ 2243855 w 5957423"/>
              <a:gd name="connsiteY238" fmla="*/ 2522291 h 6858000"/>
              <a:gd name="connsiteX239" fmla="*/ 2113720 w 5957423"/>
              <a:gd name="connsiteY239" fmla="*/ 2422933 h 6858000"/>
              <a:gd name="connsiteX240" fmla="*/ 2100312 w 5957423"/>
              <a:gd name="connsiteY240" fmla="*/ 2429241 h 6858000"/>
              <a:gd name="connsiteX241" fmla="*/ 2226503 w 5957423"/>
              <a:gd name="connsiteY241" fmla="*/ 2525446 h 6858000"/>
              <a:gd name="connsiteX242" fmla="*/ 1862124 w 5957423"/>
              <a:gd name="connsiteY242" fmla="*/ 2807751 h 6858000"/>
              <a:gd name="connsiteX243" fmla="*/ 1496955 w 5957423"/>
              <a:gd name="connsiteY243" fmla="*/ 2530177 h 6858000"/>
              <a:gd name="connsiteX244" fmla="*/ 1861335 w 5957423"/>
              <a:gd name="connsiteY244" fmla="*/ 2247872 h 6858000"/>
              <a:gd name="connsiteX245" fmla="*/ 2099523 w 5957423"/>
              <a:gd name="connsiteY245" fmla="*/ 2428452 h 6858000"/>
              <a:gd name="connsiteX246" fmla="*/ 2112931 w 5957423"/>
              <a:gd name="connsiteY246" fmla="*/ 2422144 h 6858000"/>
              <a:gd name="connsiteX247" fmla="*/ 1870800 w 5957423"/>
              <a:gd name="connsiteY247" fmla="*/ 2238409 h 6858000"/>
              <a:gd name="connsiteX248" fmla="*/ 1870800 w 5957423"/>
              <a:gd name="connsiteY248" fmla="*/ 2059405 h 6858000"/>
              <a:gd name="connsiteX249" fmla="*/ 1857392 w 5957423"/>
              <a:gd name="connsiteY249" fmla="*/ 2060983 h 6858000"/>
              <a:gd name="connsiteX250" fmla="*/ 1857392 w 5957423"/>
              <a:gd name="connsiteY250" fmla="*/ 2232889 h 6858000"/>
              <a:gd name="connsiteX251" fmla="*/ 1496167 w 5957423"/>
              <a:gd name="connsiteY251" fmla="*/ 2513617 h 6858000"/>
              <a:gd name="connsiteX252" fmla="*/ 1496167 w 5957423"/>
              <a:gd name="connsiteY252" fmla="*/ 2166650 h 6858000"/>
              <a:gd name="connsiteX253" fmla="*/ 1666526 w 5957423"/>
              <a:gd name="connsiteY253" fmla="*/ 2034960 h 6858000"/>
              <a:gd name="connsiteX254" fmla="*/ 1658639 w 5957423"/>
              <a:gd name="connsiteY254" fmla="*/ 2023920 h 6858000"/>
              <a:gd name="connsiteX255" fmla="*/ 1666526 w 5957423"/>
              <a:gd name="connsiteY255" fmla="*/ 2034172 h 6858000"/>
              <a:gd name="connsiteX256" fmla="*/ 1857392 w 5957423"/>
              <a:gd name="connsiteY256" fmla="*/ 1885922 h 6858000"/>
              <a:gd name="connsiteX257" fmla="*/ 1857392 w 5957423"/>
              <a:gd name="connsiteY257" fmla="*/ 2060194 h 6858000"/>
              <a:gd name="connsiteX258" fmla="*/ 1870800 w 5957423"/>
              <a:gd name="connsiteY258" fmla="*/ 2058617 h 6858000"/>
              <a:gd name="connsiteX259" fmla="*/ 1870800 w 5957423"/>
              <a:gd name="connsiteY259" fmla="*/ 1881190 h 6858000"/>
              <a:gd name="connsiteX260" fmla="*/ 1886574 w 5957423"/>
              <a:gd name="connsiteY260" fmla="*/ 1868573 h 6858000"/>
              <a:gd name="connsiteX261" fmla="*/ 1886574 w 5957423"/>
              <a:gd name="connsiteY261" fmla="*/ 1852014 h 6858000"/>
              <a:gd name="connsiteX262" fmla="*/ 1869222 w 5957423"/>
              <a:gd name="connsiteY262" fmla="*/ 1865419 h 6858000"/>
              <a:gd name="connsiteX263" fmla="*/ 1869222 w 5957423"/>
              <a:gd name="connsiteY263" fmla="*/ 1519240 h 6858000"/>
              <a:gd name="connsiteX264" fmla="*/ 1886574 w 5957423"/>
              <a:gd name="connsiteY264" fmla="*/ 1505835 h 6858000"/>
              <a:gd name="connsiteX265" fmla="*/ 1886574 w 5957423"/>
              <a:gd name="connsiteY265" fmla="*/ 1489275 h 6858000"/>
              <a:gd name="connsiteX266" fmla="*/ 1862124 w 5957423"/>
              <a:gd name="connsiteY266" fmla="*/ 1508201 h 6858000"/>
              <a:gd name="connsiteX267" fmla="*/ 1496955 w 5957423"/>
              <a:gd name="connsiteY267" fmla="*/ 1230627 h 6858000"/>
              <a:gd name="connsiteX268" fmla="*/ 1861335 w 5957423"/>
              <a:gd name="connsiteY268" fmla="*/ 947533 h 6858000"/>
              <a:gd name="connsiteX269" fmla="*/ 2226503 w 5957423"/>
              <a:gd name="connsiteY269" fmla="*/ 1225107 h 6858000"/>
              <a:gd name="connsiteX270" fmla="*/ 1887362 w 5957423"/>
              <a:gd name="connsiteY270" fmla="*/ 1488487 h 6858000"/>
              <a:gd name="connsiteX271" fmla="*/ 1887362 w 5957423"/>
              <a:gd name="connsiteY271" fmla="*/ 1505046 h 6858000"/>
              <a:gd name="connsiteX272" fmla="*/ 2231236 w 5957423"/>
              <a:gd name="connsiteY272" fmla="*/ 1238512 h 6858000"/>
              <a:gd name="connsiteX273" fmla="*/ 2231236 w 5957423"/>
              <a:gd name="connsiteY273" fmla="*/ 1585480 h 6858000"/>
              <a:gd name="connsiteX274" fmla="*/ 1887362 w 5957423"/>
              <a:gd name="connsiteY274" fmla="*/ 1851225 h 6858000"/>
              <a:gd name="connsiteX275" fmla="*/ 1887362 w 5957423"/>
              <a:gd name="connsiteY275" fmla="*/ 1867785 h 6858000"/>
              <a:gd name="connsiteX276" fmla="*/ 2243855 w 5957423"/>
              <a:gd name="connsiteY276" fmla="*/ 1591788 h 6858000"/>
              <a:gd name="connsiteX277" fmla="*/ 2243855 w 5957423"/>
              <a:gd name="connsiteY277" fmla="*/ 1221952 h 6858000"/>
              <a:gd name="connsiteX278" fmla="*/ 1870800 w 5957423"/>
              <a:gd name="connsiteY278" fmla="*/ 938859 h 6858000"/>
              <a:gd name="connsiteX279" fmla="*/ 1870800 w 5957423"/>
              <a:gd name="connsiteY279" fmla="*/ 590314 h 6858000"/>
              <a:gd name="connsiteX280" fmla="*/ 1857392 w 5957423"/>
              <a:gd name="connsiteY280" fmla="*/ 600566 h 6858000"/>
              <a:gd name="connsiteX281" fmla="*/ 1857392 w 5957423"/>
              <a:gd name="connsiteY281" fmla="*/ 933339 h 6858000"/>
              <a:gd name="connsiteX282" fmla="*/ 1496167 w 5957423"/>
              <a:gd name="connsiteY282" fmla="*/ 1214067 h 6858000"/>
              <a:gd name="connsiteX283" fmla="*/ 1496167 w 5957423"/>
              <a:gd name="connsiteY283" fmla="*/ 867888 h 6858000"/>
              <a:gd name="connsiteX284" fmla="*/ 1857392 w 5957423"/>
              <a:gd name="connsiteY284" fmla="*/ 587160 h 6858000"/>
              <a:gd name="connsiteX285" fmla="*/ 1857392 w 5957423"/>
              <a:gd name="connsiteY285" fmla="*/ 599777 h 6858000"/>
              <a:gd name="connsiteX286" fmla="*/ 1870800 w 5957423"/>
              <a:gd name="connsiteY286" fmla="*/ 589526 h 6858000"/>
              <a:gd name="connsiteX287" fmla="*/ 1870800 w 5957423"/>
              <a:gd name="connsiteY287" fmla="*/ 570600 h 6858000"/>
              <a:gd name="connsiteX288" fmla="*/ 1509574 w 5957423"/>
              <a:gd name="connsiteY288" fmla="*/ 295392 h 6858000"/>
              <a:gd name="connsiteX289" fmla="*/ 1498533 w 5957423"/>
              <a:gd name="connsiteY289" fmla="*/ 304066 h 6858000"/>
              <a:gd name="connsiteX290" fmla="*/ 1508786 w 5957423"/>
              <a:gd name="connsiteY290" fmla="*/ 295392 h 6858000"/>
              <a:gd name="connsiteX291" fmla="*/ 1493012 w 5957423"/>
              <a:gd name="connsiteY291" fmla="*/ 283564 h 6858000"/>
              <a:gd name="connsiteX292" fmla="*/ 1493012 w 5957423"/>
              <a:gd name="connsiteY292" fmla="*/ 1953 h 6858000"/>
              <a:gd name="connsiteX293" fmla="*/ 1398859 w 5957423"/>
              <a:gd name="connsiteY293" fmla="*/ 0 h 6858000"/>
              <a:gd name="connsiteX294" fmla="*/ 1480393 w 5957423"/>
              <a:gd name="connsiteY294" fmla="*/ 0 h 6858000"/>
              <a:gd name="connsiteX295" fmla="*/ 1480393 w 5957423"/>
              <a:gd name="connsiteY295" fmla="*/ 84404 h 6858000"/>
              <a:gd name="connsiteX296" fmla="*/ 1480393 w 5957423"/>
              <a:gd name="connsiteY296" fmla="*/ 283564 h 6858000"/>
              <a:gd name="connsiteX297" fmla="*/ 1118379 w 5957423"/>
              <a:gd name="connsiteY297" fmla="*/ 564292 h 6858000"/>
              <a:gd name="connsiteX298" fmla="*/ 1118379 w 5957423"/>
              <a:gd name="connsiteY298" fmla="*/ 218113 h 6858000"/>
              <a:gd name="connsiteX299" fmla="*/ 1379242 w 5957423"/>
              <a:gd name="connsiteY299" fmla="*/ 15255 h 6858000"/>
              <a:gd name="connsiteX300" fmla="*/ 840168 w 5957423"/>
              <a:gd name="connsiteY300" fmla="*/ 0 h 6858000"/>
              <a:gd name="connsiteX301" fmla="*/ 1377550 w 5957423"/>
              <a:gd name="connsiteY301" fmla="*/ 0 h 6858000"/>
              <a:gd name="connsiteX302" fmla="*/ 1301753 w 5957423"/>
              <a:gd name="connsiteY302" fmla="*/ 58896 h 6858000"/>
              <a:gd name="connsiteX303" fmla="*/ 1112069 w 5957423"/>
              <a:gd name="connsiteY303" fmla="*/ 206284 h 6858000"/>
              <a:gd name="connsiteX304" fmla="*/ 857417 w 5957423"/>
              <a:gd name="connsiteY304" fmla="*/ 130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5957423" h="6858000">
                <a:moveTo>
                  <a:pt x="738225" y="6793932"/>
                </a:moveTo>
                <a:cubicBezTo>
                  <a:pt x="771350" y="6819166"/>
                  <a:pt x="796195" y="6838092"/>
                  <a:pt x="814828" y="6852286"/>
                </a:cubicBezTo>
                <a:lnTo>
                  <a:pt x="822329" y="6858000"/>
                </a:lnTo>
                <a:lnTo>
                  <a:pt x="655724" y="6858000"/>
                </a:lnTo>
                <a:lnTo>
                  <a:pt x="656989" y="6857017"/>
                </a:lnTo>
                <a:cubicBezTo>
                  <a:pt x="738225" y="6793932"/>
                  <a:pt x="738225" y="6793932"/>
                  <a:pt x="738225" y="6793932"/>
                </a:cubicBezTo>
                <a:close/>
                <a:moveTo>
                  <a:pt x="733493" y="6434348"/>
                </a:moveTo>
                <a:cubicBezTo>
                  <a:pt x="733493" y="6780527"/>
                  <a:pt x="733493" y="6780527"/>
                  <a:pt x="733493" y="6780527"/>
                </a:cubicBezTo>
                <a:cubicBezTo>
                  <a:pt x="639637" y="6853075"/>
                  <a:pt x="639637" y="6853075"/>
                  <a:pt x="639637" y="6853075"/>
                </a:cubicBezTo>
                <a:cubicBezTo>
                  <a:pt x="645158" y="6854652"/>
                  <a:pt x="650679" y="6855440"/>
                  <a:pt x="656989" y="6857017"/>
                </a:cubicBezTo>
                <a:cubicBezTo>
                  <a:pt x="650679" y="6856229"/>
                  <a:pt x="644369" y="6854652"/>
                  <a:pt x="638848" y="6853863"/>
                </a:cubicBezTo>
                <a:lnTo>
                  <a:pt x="633515" y="6858000"/>
                </a:lnTo>
                <a:lnTo>
                  <a:pt x="371479" y="6858000"/>
                </a:lnTo>
                <a:lnTo>
                  <a:pt x="371479" y="6799592"/>
                </a:lnTo>
                <a:cubicBezTo>
                  <a:pt x="371479" y="6715076"/>
                  <a:pt x="371479" y="6715076"/>
                  <a:pt x="371479" y="6715076"/>
                </a:cubicBezTo>
                <a:cubicBezTo>
                  <a:pt x="733493" y="6434348"/>
                  <a:pt x="733493" y="6434348"/>
                  <a:pt x="733493" y="6434348"/>
                </a:cubicBezTo>
                <a:close/>
                <a:moveTo>
                  <a:pt x="1106548" y="5786939"/>
                </a:moveTo>
                <a:cubicBezTo>
                  <a:pt x="1106548" y="6133906"/>
                  <a:pt x="1106548" y="6133906"/>
                  <a:pt x="1106548" y="6133906"/>
                </a:cubicBezTo>
                <a:cubicBezTo>
                  <a:pt x="1012693" y="6206454"/>
                  <a:pt x="1012693" y="6206454"/>
                  <a:pt x="1012693" y="6206454"/>
                </a:cubicBezTo>
                <a:cubicBezTo>
                  <a:pt x="744534" y="6413845"/>
                  <a:pt x="744534" y="6413845"/>
                  <a:pt x="744534" y="6413845"/>
                </a:cubicBezTo>
                <a:cubicBezTo>
                  <a:pt x="744534" y="6067667"/>
                  <a:pt x="744534" y="6067667"/>
                  <a:pt x="744534" y="6067667"/>
                </a:cubicBezTo>
                <a:cubicBezTo>
                  <a:pt x="873093" y="5968308"/>
                  <a:pt x="873093" y="5968308"/>
                  <a:pt x="873093" y="5968308"/>
                </a:cubicBezTo>
                <a:cubicBezTo>
                  <a:pt x="1106548" y="5786939"/>
                  <a:pt x="1106548" y="5786939"/>
                  <a:pt x="1106548" y="5786939"/>
                </a:cubicBezTo>
                <a:close/>
                <a:moveTo>
                  <a:pt x="1739875" y="5671020"/>
                </a:moveTo>
                <a:cubicBezTo>
                  <a:pt x="1726467" y="5677328"/>
                  <a:pt x="1726467" y="5677328"/>
                  <a:pt x="1726467" y="5677328"/>
                </a:cubicBezTo>
                <a:cubicBezTo>
                  <a:pt x="1739875" y="5671020"/>
                  <a:pt x="1739875" y="5671020"/>
                  <a:pt x="1739875" y="5671020"/>
                </a:cubicBezTo>
                <a:close/>
                <a:moveTo>
                  <a:pt x="1488280" y="5495959"/>
                </a:moveTo>
                <a:cubicBezTo>
                  <a:pt x="1726467" y="5677328"/>
                  <a:pt x="1726467" y="5677328"/>
                  <a:pt x="1726467" y="5677328"/>
                </a:cubicBezTo>
                <a:cubicBezTo>
                  <a:pt x="1853448" y="5773533"/>
                  <a:pt x="1853448" y="5773533"/>
                  <a:pt x="1853448" y="5773533"/>
                </a:cubicBezTo>
                <a:cubicBezTo>
                  <a:pt x="1489068" y="6056627"/>
                  <a:pt x="1489068" y="6056627"/>
                  <a:pt x="1489068" y="6056627"/>
                </a:cubicBezTo>
                <a:cubicBezTo>
                  <a:pt x="1123900" y="5779053"/>
                  <a:pt x="1123900" y="5779053"/>
                  <a:pt x="1123900" y="5779053"/>
                </a:cubicBezTo>
                <a:cubicBezTo>
                  <a:pt x="1488280" y="5495959"/>
                  <a:pt x="1488280" y="5495959"/>
                  <a:pt x="1488280" y="5495959"/>
                </a:cubicBezTo>
                <a:close/>
                <a:moveTo>
                  <a:pt x="359648" y="4847761"/>
                </a:moveTo>
                <a:cubicBezTo>
                  <a:pt x="724817" y="5125335"/>
                  <a:pt x="724817" y="5125335"/>
                  <a:pt x="724817" y="5125335"/>
                </a:cubicBezTo>
                <a:cubicBezTo>
                  <a:pt x="487418" y="5309070"/>
                  <a:pt x="487418" y="5309070"/>
                  <a:pt x="487418" y="5309070"/>
                </a:cubicBezTo>
                <a:cubicBezTo>
                  <a:pt x="493727" y="5320110"/>
                  <a:pt x="493727" y="5320110"/>
                  <a:pt x="493727" y="5320110"/>
                </a:cubicBezTo>
                <a:cubicBezTo>
                  <a:pt x="733493" y="5134798"/>
                  <a:pt x="733493" y="5134798"/>
                  <a:pt x="733493" y="5134798"/>
                </a:cubicBezTo>
                <a:cubicBezTo>
                  <a:pt x="733493" y="5480976"/>
                  <a:pt x="733493" y="5480976"/>
                  <a:pt x="733493" y="5480976"/>
                </a:cubicBezTo>
                <a:cubicBezTo>
                  <a:pt x="633328" y="5558256"/>
                  <a:pt x="633328" y="5558256"/>
                  <a:pt x="633328" y="5558256"/>
                </a:cubicBezTo>
                <a:cubicBezTo>
                  <a:pt x="641215" y="5570873"/>
                  <a:pt x="641215" y="5570873"/>
                  <a:pt x="641215" y="5570873"/>
                </a:cubicBezTo>
                <a:cubicBezTo>
                  <a:pt x="737436" y="5495959"/>
                  <a:pt x="737436" y="5495959"/>
                  <a:pt x="737436" y="5495959"/>
                </a:cubicBezTo>
                <a:cubicBezTo>
                  <a:pt x="1102605" y="5773533"/>
                  <a:pt x="1102605" y="5773533"/>
                  <a:pt x="1102605" y="5773533"/>
                </a:cubicBezTo>
                <a:cubicBezTo>
                  <a:pt x="866783" y="5956479"/>
                  <a:pt x="866783" y="5956479"/>
                  <a:pt x="866783" y="5956479"/>
                </a:cubicBezTo>
                <a:cubicBezTo>
                  <a:pt x="873093" y="5968308"/>
                  <a:pt x="873093" y="5968308"/>
                  <a:pt x="873093" y="5968308"/>
                </a:cubicBezTo>
                <a:cubicBezTo>
                  <a:pt x="865994" y="5957268"/>
                  <a:pt x="865994" y="5957268"/>
                  <a:pt x="865994" y="5957268"/>
                </a:cubicBezTo>
                <a:cubicBezTo>
                  <a:pt x="738225" y="6056627"/>
                  <a:pt x="738225" y="6056627"/>
                  <a:pt x="738225" y="6056627"/>
                </a:cubicBezTo>
                <a:cubicBezTo>
                  <a:pt x="373056" y="5779053"/>
                  <a:pt x="373056" y="5779053"/>
                  <a:pt x="373056" y="5779053"/>
                </a:cubicBezTo>
                <a:cubicBezTo>
                  <a:pt x="640426" y="5571661"/>
                  <a:pt x="640426" y="5571661"/>
                  <a:pt x="640426" y="5571661"/>
                </a:cubicBezTo>
                <a:cubicBezTo>
                  <a:pt x="633328" y="5559044"/>
                  <a:pt x="633328" y="5559044"/>
                  <a:pt x="633328" y="5559044"/>
                </a:cubicBezTo>
                <a:cubicBezTo>
                  <a:pt x="371479" y="5761705"/>
                  <a:pt x="371479" y="5761705"/>
                  <a:pt x="371479" y="5761705"/>
                </a:cubicBezTo>
                <a:cubicBezTo>
                  <a:pt x="371479" y="5415526"/>
                  <a:pt x="371479" y="5415526"/>
                  <a:pt x="371479" y="5415526"/>
                </a:cubicBezTo>
                <a:cubicBezTo>
                  <a:pt x="493727" y="5320898"/>
                  <a:pt x="493727" y="5320898"/>
                  <a:pt x="493727" y="5320898"/>
                </a:cubicBezTo>
                <a:cubicBezTo>
                  <a:pt x="486629" y="5309070"/>
                  <a:pt x="486629" y="5309070"/>
                  <a:pt x="486629" y="5309070"/>
                </a:cubicBezTo>
                <a:cubicBezTo>
                  <a:pt x="365169" y="5403697"/>
                  <a:pt x="365169" y="5403697"/>
                  <a:pt x="365169" y="5403697"/>
                </a:cubicBezTo>
                <a:cubicBezTo>
                  <a:pt x="0" y="5126124"/>
                  <a:pt x="0" y="5126124"/>
                  <a:pt x="0" y="5126124"/>
                </a:cubicBezTo>
                <a:cubicBezTo>
                  <a:pt x="359648" y="4847761"/>
                  <a:pt x="359648" y="4847761"/>
                  <a:pt x="359648" y="4847761"/>
                </a:cubicBezTo>
                <a:close/>
                <a:moveTo>
                  <a:pt x="1106548" y="4487388"/>
                </a:moveTo>
                <a:cubicBezTo>
                  <a:pt x="1106548" y="4833567"/>
                  <a:pt x="1106548" y="4833567"/>
                  <a:pt x="1106548" y="4833567"/>
                </a:cubicBezTo>
                <a:cubicBezTo>
                  <a:pt x="1018214" y="4902172"/>
                  <a:pt x="1018214" y="4902172"/>
                  <a:pt x="1018214" y="4902172"/>
                </a:cubicBezTo>
                <a:cubicBezTo>
                  <a:pt x="1025312" y="4913212"/>
                  <a:pt x="1025312" y="4913212"/>
                  <a:pt x="1025312" y="4913212"/>
                </a:cubicBezTo>
                <a:cubicBezTo>
                  <a:pt x="1017425" y="4902960"/>
                  <a:pt x="1017425" y="4902960"/>
                  <a:pt x="1017425" y="4902960"/>
                </a:cubicBezTo>
                <a:cubicBezTo>
                  <a:pt x="744534" y="5114295"/>
                  <a:pt x="744534" y="5114295"/>
                  <a:pt x="744534" y="5114295"/>
                </a:cubicBezTo>
                <a:cubicBezTo>
                  <a:pt x="744534" y="4768116"/>
                  <a:pt x="744534" y="4768116"/>
                  <a:pt x="744534" y="4768116"/>
                </a:cubicBezTo>
                <a:cubicBezTo>
                  <a:pt x="856530" y="4680586"/>
                  <a:pt x="856530" y="4680586"/>
                  <a:pt x="856530" y="4680586"/>
                </a:cubicBezTo>
                <a:cubicBezTo>
                  <a:pt x="849432" y="4670335"/>
                  <a:pt x="849432" y="4670335"/>
                  <a:pt x="849432" y="4670335"/>
                </a:cubicBezTo>
                <a:cubicBezTo>
                  <a:pt x="857319" y="4680586"/>
                  <a:pt x="857319" y="4680586"/>
                  <a:pt x="857319" y="4680586"/>
                </a:cubicBezTo>
                <a:cubicBezTo>
                  <a:pt x="1106548" y="4487388"/>
                  <a:pt x="1106548" y="4487388"/>
                  <a:pt x="1106548" y="4487388"/>
                </a:cubicBezTo>
                <a:close/>
                <a:moveTo>
                  <a:pt x="737436" y="4196409"/>
                </a:moveTo>
                <a:cubicBezTo>
                  <a:pt x="1102605" y="4473983"/>
                  <a:pt x="1102605" y="4473983"/>
                  <a:pt x="1102605" y="4473983"/>
                </a:cubicBezTo>
                <a:cubicBezTo>
                  <a:pt x="849432" y="4670335"/>
                  <a:pt x="849432" y="4670335"/>
                  <a:pt x="849432" y="4670335"/>
                </a:cubicBezTo>
                <a:cubicBezTo>
                  <a:pt x="738225" y="4756288"/>
                  <a:pt x="738225" y="4756288"/>
                  <a:pt x="738225" y="4756288"/>
                </a:cubicBezTo>
                <a:cubicBezTo>
                  <a:pt x="373056" y="4478714"/>
                  <a:pt x="373056" y="4478714"/>
                  <a:pt x="373056" y="4478714"/>
                </a:cubicBezTo>
                <a:cubicBezTo>
                  <a:pt x="737436" y="4196409"/>
                  <a:pt x="737436" y="4196409"/>
                  <a:pt x="737436" y="4196409"/>
                </a:cubicBezTo>
                <a:close/>
                <a:moveTo>
                  <a:pt x="1115224" y="3544268"/>
                </a:moveTo>
                <a:cubicBezTo>
                  <a:pt x="1125477" y="3552154"/>
                  <a:pt x="1125477" y="3552154"/>
                  <a:pt x="1125477" y="3552154"/>
                </a:cubicBezTo>
                <a:cubicBezTo>
                  <a:pt x="1480393" y="3821842"/>
                  <a:pt x="1480393" y="3821842"/>
                  <a:pt x="1480393" y="3821842"/>
                </a:cubicBezTo>
                <a:cubicBezTo>
                  <a:pt x="1116013" y="4104935"/>
                  <a:pt x="1116013" y="4104935"/>
                  <a:pt x="1116013" y="4104935"/>
                </a:cubicBezTo>
                <a:cubicBezTo>
                  <a:pt x="750844" y="3826573"/>
                  <a:pt x="750844" y="3826573"/>
                  <a:pt x="750844" y="3826573"/>
                </a:cubicBezTo>
                <a:cubicBezTo>
                  <a:pt x="1115224" y="3544268"/>
                  <a:pt x="1115224" y="3544268"/>
                  <a:pt x="1115224" y="3544268"/>
                </a:cubicBezTo>
                <a:close/>
                <a:moveTo>
                  <a:pt x="1480393" y="2538851"/>
                </a:moveTo>
                <a:cubicBezTo>
                  <a:pt x="1480393" y="2885030"/>
                  <a:pt x="1480393" y="2885030"/>
                  <a:pt x="1480393" y="2885030"/>
                </a:cubicBezTo>
                <a:cubicBezTo>
                  <a:pt x="1386537" y="2957578"/>
                  <a:pt x="1386537" y="2957578"/>
                  <a:pt x="1386537" y="2957578"/>
                </a:cubicBezTo>
                <a:cubicBezTo>
                  <a:pt x="1392847" y="2969406"/>
                  <a:pt x="1392847" y="2969406"/>
                  <a:pt x="1392847" y="2969406"/>
                </a:cubicBezTo>
                <a:cubicBezTo>
                  <a:pt x="1385748" y="2958366"/>
                  <a:pt x="1385748" y="2958366"/>
                  <a:pt x="1385748" y="2958366"/>
                </a:cubicBezTo>
                <a:cubicBezTo>
                  <a:pt x="1118379" y="3165758"/>
                  <a:pt x="1118379" y="3165758"/>
                  <a:pt x="1118379" y="3165758"/>
                </a:cubicBezTo>
                <a:cubicBezTo>
                  <a:pt x="1118379" y="2819579"/>
                  <a:pt x="1118379" y="2819579"/>
                  <a:pt x="1118379" y="2819579"/>
                </a:cubicBezTo>
                <a:cubicBezTo>
                  <a:pt x="1246148" y="2720221"/>
                  <a:pt x="1246148" y="2720221"/>
                  <a:pt x="1246148" y="2720221"/>
                </a:cubicBezTo>
                <a:cubicBezTo>
                  <a:pt x="1239839" y="2708392"/>
                  <a:pt x="1239839" y="2708392"/>
                  <a:pt x="1239839" y="2708392"/>
                </a:cubicBezTo>
                <a:cubicBezTo>
                  <a:pt x="1246937" y="2719432"/>
                  <a:pt x="1246937" y="2719432"/>
                  <a:pt x="1246937" y="2719432"/>
                </a:cubicBezTo>
                <a:cubicBezTo>
                  <a:pt x="1480393" y="2538851"/>
                  <a:pt x="1480393" y="2538851"/>
                  <a:pt x="1480393" y="2538851"/>
                </a:cubicBezTo>
                <a:close/>
                <a:moveTo>
                  <a:pt x="732704" y="1598885"/>
                </a:moveTo>
                <a:cubicBezTo>
                  <a:pt x="1097873" y="1876459"/>
                  <a:pt x="1097873" y="1876459"/>
                  <a:pt x="1097873" y="1876459"/>
                </a:cubicBezTo>
                <a:cubicBezTo>
                  <a:pt x="860473" y="2060194"/>
                  <a:pt x="860473" y="2060194"/>
                  <a:pt x="860473" y="2060194"/>
                </a:cubicBezTo>
                <a:cubicBezTo>
                  <a:pt x="867572" y="2072022"/>
                  <a:pt x="867572" y="2072022"/>
                  <a:pt x="867572" y="2072022"/>
                </a:cubicBezTo>
                <a:cubicBezTo>
                  <a:pt x="1106548" y="1885922"/>
                  <a:pt x="1106548" y="1885922"/>
                  <a:pt x="1106548" y="1885922"/>
                </a:cubicBezTo>
                <a:cubicBezTo>
                  <a:pt x="1106548" y="2232889"/>
                  <a:pt x="1106548" y="2232889"/>
                  <a:pt x="1106548" y="2232889"/>
                </a:cubicBezTo>
                <a:cubicBezTo>
                  <a:pt x="1007172" y="2310168"/>
                  <a:pt x="1007172" y="2310168"/>
                  <a:pt x="1007172" y="2310168"/>
                </a:cubicBezTo>
                <a:cubicBezTo>
                  <a:pt x="1014270" y="2322785"/>
                  <a:pt x="1014270" y="2322785"/>
                  <a:pt x="1014270" y="2322785"/>
                </a:cubicBezTo>
                <a:cubicBezTo>
                  <a:pt x="1110492" y="2247872"/>
                  <a:pt x="1110492" y="2247872"/>
                  <a:pt x="1110492" y="2247872"/>
                </a:cubicBezTo>
                <a:cubicBezTo>
                  <a:pt x="1475660" y="2525446"/>
                  <a:pt x="1475660" y="2525446"/>
                  <a:pt x="1475660" y="2525446"/>
                </a:cubicBezTo>
                <a:cubicBezTo>
                  <a:pt x="1239839" y="2708392"/>
                  <a:pt x="1239839" y="2708392"/>
                  <a:pt x="1239839" y="2708392"/>
                </a:cubicBezTo>
                <a:cubicBezTo>
                  <a:pt x="1112069" y="2807751"/>
                  <a:pt x="1112069" y="2807751"/>
                  <a:pt x="1112069" y="2807751"/>
                </a:cubicBezTo>
                <a:cubicBezTo>
                  <a:pt x="746900" y="2530177"/>
                  <a:pt x="746900" y="2530177"/>
                  <a:pt x="746900" y="2530177"/>
                </a:cubicBezTo>
                <a:cubicBezTo>
                  <a:pt x="1013481" y="2322785"/>
                  <a:pt x="1013481" y="2322785"/>
                  <a:pt x="1013481" y="2322785"/>
                </a:cubicBezTo>
                <a:cubicBezTo>
                  <a:pt x="1006383" y="2310168"/>
                  <a:pt x="1006383" y="2310168"/>
                  <a:pt x="1006383" y="2310168"/>
                </a:cubicBezTo>
                <a:cubicBezTo>
                  <a:pt x="744534" y="2513617"/>
                  <a:pt x="744534" y="2513617"/>
                  <a:pt x="744534" y="2513617"/>
                </a:cubicBezTo>
                <a:cubicBezTo>
                  <a:pt x="744534" y="2166650"/>
                  <a:pt x="744534" y="2166650"/>
                  <a:pt x="744534" y="2166650"/>
                </a:cubicBezTo>
                <a:cubicBezTo>
                  <a:pt x="866783" y="2072022"/>
                  <a:pt x="866783" y="2072022"/>
                  <a:pt x="866783" y="2072022"/>
                </a:cubicBezTo>
                <a:cubicBezTo>
                  <a:pt x="860473" y="2060983"/>
                  <a:pt x="860473" y="2060983"/>
                  <a:pt x="860473" y="2060983"/>
                </a:cubicBezTo>
                <a:cubicBezTo>
                  <a:pt x="738225" y="2155610"/>
                  <a:pt x="738225" y="2155610"/>
                  <a:pt x="738225" y="2155610"/>
                </a:cubicBezTo>
                <a:cubicBezTo>
                  <a:pt x="373056" y="1878036"/>
                  <a:pt x="373056" y="1878036"/>
                  <a:pt x="373056" y="1878036"/>
                </a:cubicBezTo>
                <a:cubicBezTo>
                  <a:pt x="732704" y="1598885"/>
                  <a:pt x="732704" y="1598885"/>
                  <a:pt x="732704" y="1598885"/>
                </a:cubicBezTo>
                <a:close/>
                <a:moveTo>
                  <a:pt x="1480393" y="1238512"/>
                </a:moveTo>
                <a:cubicBezTo>
                  <a:pt x="1480393" y="1585480"/>
                  <a:pt x="1480393" y="1585480"/>
                  <a:pt x="1480393" y="1585480"/>
                </a:cubicBezTo>
                <a:cubicBezTo>
                  <a:pt x="1391269" y="1654085"/>
                  <a:pt x="1391269" y="1654085"/>
                  <a:pt x="1391269" y="1654085"/>
                </a:cubicBezTo>
                <a:cubicBezTo>
                  <a:pt x="1399156" y="1664336"/>
                  <a:pt x="1399156" y="1664336"/>
                  <a:pt x="1399156" y="1664336"/>
                </a:cubicBezTo>
                <a:cubicBezTo>
                  <a:pt x="1483547" y="1598885"/>
                  <a:pt x="1483547" y="1598885"/>
                  <a:pt x="1483547" y="1598885"/>
                </a:cubicBezTo>
                <a:cubicBezTo>
                  <a:pt x="1848716" y="1876459"/>
                  <a:pt x="1848716" y="1876459"/>
                  <a:pt x="1848716" y="1876459"/>
                </a:cubicBezTo>
                <a:cubicBezTo>
                  <a:pt x="1658639" y="2023920"/>
                  <a:pt x="1658639" y="2023920"/>
                  <a:pt x="1658639" y="2023920"/>
                </a:cubicBezTo>
                <a:cubicBezTo>
                  <a:pt x="1489068" y="2155610"/>
                  <a:pt x="1489068" y="2155610"/>
                  <a:pt x="1489068" y="2155610"/>
                </a:cubicBezTo>
                <a:cubicBezTo>
                  <a:pt x="1123900" y="1878036"/>
                  <a:pt x="1123900" y="1878036"/>
                  <a:pt x="1123900" y="1878036"/>
                </a:cubicBezTo>
                <a:cubicBezTo>
                  <a:pt x="1398368" y="1665124"/>
                  <a:pt x="1398368" y="1665124"/>
                  <a:pt x="1398368" y="1665124"/>
                </a:cubicBezTo>
                <a:cubicBezTo>
                  <a:pt x="1390481" y="1654085"/>
                  <a:pt x="1390481" y="1654085"/>
                  <a:pt x="1390481" y="1654085"/>
                </a:cubicBezTo>
                <a:cubicBezTo>
                  <a:pt x="1118379" y="1865419"/>
                  <a:pt x="1118379" y="1865419"/>
                  <a:pt x="1118379" y="1865419"/>
                </a:cubicBezTo>
                <a:cubicBezTo>
                  <a:pt x="1118379" y="1519240"/>
                  <a:pt x="1118379" y="1519240"/>
                  <a:pt x="1118379" y="1519240"/>
                </a:cubicBezTo>
                <a:cubicBezTo>
                  <a:pt x="1230374" y="1432499"/>
                  <a:pt x="1230374" y="1432499"/>
                  <a:pt x="1230374" y="1432499"/>
                </a:cubicBezTo>
                <a:cubicBezTo>
                  <a:pt x="1480393" y="1238512"/>
                  <a:pt x="1480393" y="1238512"/>
                  <a:pt x="1480393" y="1238512"/>
                </a:cubicBezTo>
                <a:close/>
                <a:moveTo>
                  <a:pt x="1110492" y="947533"/>
                </a:moveTo>
                <a:cubicBezTo>
                  <a:pt x="1475660" y="1225107"/>
                  <a:pt x="1475660" y="1225107"/>
                  <a:pt x="1475660" y="1225107"/>
                </a:cubicBezTo>
                <a:cubicBezTo>
                  <a:pt x="1223276" y="1421459"/>
                  <a:pt x="1223276" y="1421459"/>
                  <a:pt x="1223276" y="1421459"/>
                </a:cubicBezTo>
                <a:cubicBezTo>
                  <a:pt x="1230374" y="1432499"/>
                  <a:pt x="1230374" y="1432499"/>
                  <a:pt x="1230374" y="1432499"/>
                </a:cubicBezTo>
                <a:cubicBezTo>
                  <a:pt x="1222487" y="1422247"/>
                  <a:pt x="1222487" y="1422247"/>
                  <a:pt x="1222487" y="1422247"/>
                </a:cubicBezTo>
                <a:cubicBezTo>
                  <a:pt x="1112069" y="1508201"/>
                  <a:pt x="1112069" y="1508201"/>
                  <a:pt x="1112069" y="1508201"/>
                </a:cubicBezTo>
                <a:cubicBezTo>
                  <a:pt x="746900" y="1230627"/>
                  <a:pt x="746900" y="1230627"/>
                  <a:pt x="746900" y="1230627"/>
                </a:cubicBezTo>
                <a:cubicBezTo>
                  <a:pt x="1110492" y="947533"/>
                  <a:pt x="1110492" y="947533"/>
                  <a:pt x="1110492" y="947533"/>
                </a:cubicBezTo>
                <a:close/>
                <a:moveTo>
                  <a:pt x="1488280" y="296181"/>
                </a:moveTo>
                <a:cubicBezTo>
                  <a:pt x="1498533" y="304066"/>
                  <a:pt x="1498533" y="304066"/>
                  <a:pt x="1498533" y="304066"/>
                </a:cubicBezTo>
                <a:cubicBezTo>
                  <a:pt x="1853448" y="573754"/>
                  <a:pt x="1853448" y="573754"/>
                  <a:pt x="1853448" y="573754"/>
                </a:cubicBezTo>
                <a:cubicBezTo>
                  <a:pt x="1489068" y="856060"/>
                  <a:pt x="1489068" y="856060"/>
                  <a:pt x="1489068" y="856060"/>
                </a:cubicBezTo>
                <a:cubicBezTo>
                  <a:pt x="1123900" y="578486"/>
                  <a:pt x="1123900" y="578486"/>
                  <a:pt x="1123900" y="578486"/>
                </a:cubicBezTo>
                <a:cubicBezTo>
                  <a:pt x="1488280" y="296181"/>
                  <a:pt x="1488280" y="296181"/>
                  <a:pt x="1488280" y="296181"/>
                </a:cubicBezTo>
                <a:close/>
                <a:moveTo>
                  <a:pt x="1493012" y="0"/>
                </a:moveTo>
                <a:lnTo>
                  <a:pt x="5957423" y="0"/>
                </a:lnTo>
                <a:lnTo>
                  <a:pt x="5957423" y="6858000"/>
                </a:lnTo>
                <a:lnTo>
                  <a:pt x="843615" y="6858000"/>
                </a:lnTo>
                <a:lnTo>
                  <a:pt x="810785" y="6833040"/>
                </a:lnTo>
                <a:cubicBezTo>
                  <a:pt x="746900" y="6784470"/>
                  <a:pt x="746900" y="6784470"/>
                  <a:pt x="746900" y="6784470"/>
                </a:cubicBezTo>
                <a:cubicBezTo>
                  <a:pt x="746900" y="6429617"/>
                  <a:pt x="746900" y="6429617"/>
                  <a:pt x="746900" y="6429617"/>
                </a:cubicBezTo>
                <a:cubicBezTo>
                  <a:pt x="1019002" y="6218282"/>
                  <a:pt x="1019002" y="6218282"/>
                  <a:pt x="1019002" y="6218282"/>
                </a:cubicBezTo>
                <a:cubicBezTo>
                  <a:pt x="1012693" y="6206454"/>
                  <a:pt x="1012693" y="6206454"/>
                  <a:pt x="1012693" y="6206454"/>
                </a:cubicBezTo>
                <a:cubicBezTo>
                  <a:pt x="1019791" y="6217493"/>
                  <a:pt x="1019791" y="6217493"/>
                  <a:pt x="1019791" y="6217493"/>
                </a:cubicBezTo>
                <a:cubicBezTo>
                  <a:pt x="1110492" y="6147311"/>
                  <a:pt x="1110492" y="6147311"/>
                  <a:pt x="1110492" y="6147311"/>
                </a:cubicBezTo>
                <a:cubicBezTo>
                  <a:pt x="1489068" y="6435925"/>
                  <a:pt x="1489068" y="6435925"/>
                  <a:pt x="1489068" y="6435925"/>
                </a:cubicBezTo>
                <a:cubicBezTo>
                  <a:pt x="1870800" y="6140214"/>
                  <a:pt x="1870800" y="6140214"/>
                  <a:pt x="1870800" y="6140214"/>
                </a:cubicBezTo>
                <a:cubicBezTo>
                  <a:pt x="1870800" y="6021930"/>
                  <a:pt x="1870800" y="6021930"/>
                  <a:pt x="1870800" y="6021930"/>
                </a:cubicBezTo>
                <a:cubicBezTo>
                  <a:pt x="1857392" y="6027450"/>
                  <a:pt x="1857392" y="6027450"/>
                  <a:pt x="1857392" y="6027450"/>
                </a:cubicBezTo>
                <a:cubicBezTo>
                  <a:pt x="1857392" y="6133906"/>
                  <a:pt x="1857392" y="6133906"/>
                  <a:pt x="1857392" y="6133906"/>
                </a:cubicBezTo>
                <a:cubicBezTo>
                  <a:pt x="1495378" y="6413845"/>
                  <a:pt x="1495378" y="6413845"/>
                  <a:pt x="1495378" y="6413845"/>
                </a:cubicBezTo>
                <a:cubicBezTo>
                  <a:pt x="1495378" y="6067667"/>
                  <a:pt x="1495378" y="6067667"/>
                  <a:pt x="1495378" y="6067667"/>
                </a:cubicBezTo>
                <a:cubicBezTo>
                  <a:pt x="1857392" y="5786939"/>
                  <a:pt x="1857392" y="5786939"/>
                  <a:pt x="1857392" y="5786939"/>
                </a:cubicBezTo>
                <a:cubicBezTo>
                  <a:pt x="1857392" y="6026661"/>
                  <a:pt x="1857392" y="6026661"/>
                  <a:pt x="1857392" y="6026661"/>
                </a:cubicBezTo>
                <a:cubicBezTo>
                  <a:pt x="1870800" y="6021141"/>
                  <a:pt x="1870800" y="6021141"/>
                  <a:pt x="1870800" y="6021141"/>
                </a:cubicBezTo>
                <a:cubicBezTo>
                  <a:pt x="1870800" y="5770379"/>
                  <a:pt x="1870800" y="5770379"/>
                  <a:pt x="1870800" y="5770379"/>
                </a:cubicBezTo>
                <a:cubicBezTo>
                  <a:pt x="1739875" y="5671020"/>
                  <a:pt x="1739875" y="5671020"/>
                  <a:pt x="1739875" y="5671020"/>
                </a:cubicBezTo>
                <a:cubicBezTo>
                  <a:pt x="1497744" y="5487285"/>
                  <a:pt x="1497744" y="5487285"/>
                  <a:pt x="1497744" y="5487285"/>
                </a:cubicBezTo>
                <a:cubicBezTo>
                  <a:pt x="1497744" y="5307493"/>
                  <a:pt x="1497744" y="5307493"/>
                  <a:pt x="1497744" y="5307493"/>
                </a:cubicBezTo>
                <a:cubicBezTo>
                  <a:pt x="1484336" y="5309858"/>
                  <a:pt x="1484336" y="5309858"/>
                  <a:pt x="1484336" y="5309858"/>
                </a:cubicBezTo>
                <a:cubicBezTo>
                  <a:pt x="1484336" y="5480976"/>
                  <a:pt x="1484336" y="5480976"/>
                  <a:pt x="1484336" y="5480976"/>
                </a:cubicBezTo>
                <a:cubicBezTo>
                  <a:pt x="1122322" y="5761705"/>
                  <a:pt x="1122322" y="5761705"/>
                  <a:pt x="1122322" y="5761705"/>
                </a:cubicBezTo>
                <a:cubicBezTo>
                  <a:pt x="1122322" y="5415526"/>
                  <a:pt x="1122322" y="5415526"/>
                  <a:pt x="1122322" y="5415526"/>
                </a:cubicBezTo>
                <a:cubicBezTo>
                  <a:pt x="1292682" y="5283047"/>
                  <a:pt x="1292682" y="5283047"/>
                  <a:pt x="1292682" y="5283047"/>
                </a:cubicBezTo>
                <a:cubicBezTo>
                  <a:pt x="1285583" y="5272796"/>
                  <a:pt x="1285583" y="5272796"/>
                  <a:pt x="1285583" y="5272796"/>
                </a:cubicBezTo>
                <a:cubicBezTo>
                  <a:pt x="1116013" y="5403697"/>
                  <a:pt x="1116013" y="5403697"/>
                  <a:pt x="1116013" y="5403697"/>
                </a:cubicBezTo>
                <a:cubicBezTo>
                  <a:pt x="750844" y="5126124"/>
                  <a:pt x="750844" y="5126124"/>
                  <a:pt x="750844" y="5126124"/>
                </a:cubicBezTo>
                <a:cubicBezTo>
                  <a:pt x="1025312" y="4913212"/>
                  <a:pt x="1025312" y="4913212"/>
                  <a:pt x="1025312" y="4913212"/>
                </a:cubicBezTo>
                <a:cubicBezTo>
                  <a:pt x="1110492" y="4847761"/>
                  <a:pt x="1110492" y="4847761"/>
                  <a:pt x="1110492" y="4847761"/>
                </a:cubicBezTo>
                <a:cubicBezTo>
                  <a:pt x="1475660" y="5125335"/>
                  <a:pt x="1475660" y="5125335"/>
                  <a:pt x="1475660" y="5125335"/>
                </a:cubicBezTo>
                <a:cubicBezTo>
                  <a:pt x="1285583" y="5272008"/>
                  <a:pt x="1285583" y="5272008"/>
                  <a:pt x="1285583" y="5272008"/>
                </a:cubicBezTo>
                <a:cubicBezTo>
                  <a:pt x="1293470" y="5283047"/>
                  <a:pt x="1293470" y="5283047"/>
                  <a:pt x="1293470" y="5283047"/>
                </a:cubicBezTo>
                <a:cubicBezTo>
                  <a:pt x="1484336" y="5134798"/>
                  <a:pt x="1484336" y="5134798"/>
                  <a:pt x="1484336" y="5134798"/>
                </a:cubicBezTo>
                <a:cubicBezTo>
                  <a:pt x="1484336" y="5309070"/>
                  <a:pt x="1484336" y="5309070"/>
                  <a:pt x="1484336" y="5309070"/>
                </a:cubicBezTo>
                <a:cubicBezTo>
                  <a:pt x="1497744" y="5306704"/>
                  <a:pt x="1497744" y="5306704"/>
                  <a:pt x="1497744" y="5306704"/>
                </a:cubicBezTo>
                <a:cubicBezTo>
                  <a:pt x="1497744" y="5129278"/>
                  <a:pt x="1497744" y="5129278"/>
                  <a:pt x="1497744" y="5129278"/>
                </a:cubicBezTo>
                <a:cubicBezTo>
                  <a:pt x="1513518" y="5116661"/>
                  <a:pt x="1513518" y="5116661"/>
                  <a:pt x="1513518" y="5116661"/>
                </a:cubicBezTo>
                <a:cubicBezTo>
                  <a:pt x="1513518" y="5100101"/>
                  <a:pt x="1513518" y="5100101"/>
                  <a:pt x="1513518" y="5100101"/>
                </a:cubicBezTo>
                <a:cubicBezTo>
                  <a:pt x="1495378" y="5114295"/>
                  <a:pt x="1495378" y="5114295"/>
                  <a:pt x="1495378" y="5114295"/>
                </a:cubicBezTo>
                <a:cubicBezTo>
                  <a:pt x="1495378" y="4768116"/>
                  <a:pt x="1495378" y="4768116"/>
                  <a:pt x="1495378" y="4768116"/>
                </a:cubicBezTo>
                <a:cubicBezTo>
                  <a:pt x="1513518" y="4753922"/>
                  <a:pt x="1513518" y="4753922"/>
                  <a:pt x="1513518" y="4753922"/>
                </a:cubicBezTo>
                <a:cubicBezTo>
                  <a:pt x="1513518" y="4737362"/>
                  <a:pt x="1513518" y="4737362"/>
                  <a:pt x="1513518" y="4737362"/>
                </a:cubicBezTo>
                <a:cubicBezTo>
                  <a:pt x="1489068" y="4756288"/>
                  <a:pt x="1489068" y="4756288"/>
                  <a:pt x="1489068" y="4756288"/>
                </a:cubicBezTo>
                <a:cubicBezTo>
                  <a:pt x="1123900" y="4478714"/>
                  <a:pt x="1123900" y="4478714"/>
                  <a:pt x="1123900" y="4478714"/>
                </a:cubicBezTo>
                <a:cubicBezTo>
                  <a:pt x="1488280" y="4196409"/>
                  <a:pt x="1488280" y="4196409"/>
                  <a:pt x="1488280" y="4196409"/>
                </a:cubicBezTo>
                <a:cubicBezTo>
                  <a:pt x="1853448" y="4473983"/>
                  <a:pt x="1853448" y="4473983"/>
                  <a:pt x="1853448" y="4473983"/>
                </a:cubicBezTo>
                <a:cubicBezTo>
                  <a:pt x="1514307" y="4737362"/>
                  <a:pt x="1514307" y="4737362"/>
                  <a:pt x="1514307" y="4737362"/>
                </a:cubicBezTo>
                <a:cubicBezTo>
                  <a:pt x="1514307" y="4753134"/>
                  <a:pt x="1514307" y="4753134"/>
                  <a:pt x="1514307" y="4753134"/>
                </a:cubicBezTo>
                <a:cubicBezTo>
                  <a:pt x="1857392" y="4487388"/>
                  <a:pt x="1857392" y="4487388"/>
                  <a:pt x="1857392" y="4487388"/>
                </a:cubicBezTo>
                <a:cubicBezTo>
                  <a:pt x="1857392" y="4833567"/>
                  <a:pt x="1857392" y="4833567"/>
                  <a:pt x="1857392" y="4833567"/>
                </a:cubicBezTo>
                <a:cubicBezTo>
                  <a:pt x="1514307" y="5100101"/>
                  <a:pt x="1514307" y="5100101"/>
                  <a:pt x="1514307" y="5100101"/>
                </a:cubicBezTo>
                <a:cubicBezTo>
                  <a:pt x="1514307" y="5116661"/>
                  <a:pt x="1514307" y="5116661"/>
                  <a:pt x="1514307" y="5116661"/>
                </a:cubicBezTo>
                <a:cubicBezTo>
                  <a:pt x="1870800" y="4839875"/>
                  <a:pt x="1870800" y="4839875"/>
                  <a:pt x="1870800" y="4839875"/>
                </a:cubicBezTo>
                <a:cubicBezTo>
                  <a:pt x="1870800" y="4470828"/>
                  <a:pt x="1870800" y="4470828"/>
                  <a:pt x="1870800" y="4470828"/>
                </a:cubicBezTo>
                <a:cubicBezTo>
                  <a:pt x="1497744" y="4186946"/>
                  <a:pt x="1497744" y="4186946"/>
                  <a:pt x="1497744" y="4186946"/>
                </a:cubicBezTo>
                <a:cubicBezTo>
                  <a:pt x="1497744" y="3839190"/>
                  <a:pt x="1497744" y="3839190"/>
                  <a:pt x="1497744" y="3839190"/>
                </a:cubicBezTo>
                <a:cubicBezTo>
                  <a:pt x="1484336" y="3849441"/>
                  <a:pt x="1484336" y="3849441"/>
                  <a:pt x="1484336" y="3849441"/>
                </a:cubicBezTo>
                <a:cubicBezTo>
                  <a:pt x="1484336" y="4182215"/>
                  <a:pt x="1484336" y="4182215"/>
                  <a:pt x="1484336" y="4182215"/>
                </a:cubicBezTo>
                <a:cubicBezTo>
                  <a:pt x="1122322" y="4462154"/>
                  <a:pt x="1122322" y="4462154"/>
                  <a:pt x="1122322" y="4462154"/>
                </a:cubicBezTo>
                <a:cubicBezTo>
                  <a:pt x="1122322" y="4115975"/>
                  <a:pt x="1122322" y="4115975"/>
                  <a:pt x="1122322" y="4115975"/>
                </a:cubicBezTo>
                <a:cubicBezTo>
                  <a:pt x="1484336" y="3835248"/>
                  <a:pt x="1484336" y="3835248"/>
                  <a:pt x="1484336" y="3835248"/>
                </a:cubicBezTo>
                <a:cubicBezTo>
                  <a:pt x="1484336" y="3848653"/>
                  <a:pt x="1484336" y="3848653"/>
                  <a:pt x="1484336" y="3848653"/>
                </a:cubicBezTo>
                <a:cubicBezTo>
                  <a:pt x="1497744" y="3838402"/>
                  <a:pt x="1497744" y="3838402"/>
                  <a:pt x="1497744" y="3838402"/>
                </a:cubicBezTo>
                <a:cubicBezTo>
                  <a:pt x="1497744" y="3818688"/>
                  <a:pt x="1497744" y="3818688"/>
                  <a:pt x="1497744" y="3818688"/>
                </a:cubicBezTo>
                <a:cubicBezTo>
                  <a:pt x="1136519" y="3544268"/>
                  <a:pt x="1136519" y="3544268"/>
                  <a:pt x="1136519" y="3544268"/>
                </a:cubicBezTo>
                <a:cubicBezTo>
                  <a:pt x="1125477" y="3552154"/>
                  <a:pt x="1125477" y="3552154"/>
                  <a:pt x="1125477" y="3552154"/>
                </a:cubicBezTo>
                <a:cubicBezTo>
                  <a:pt x="1135730" y="3543479"/>
                  <a:pt x="1135730" y="3543479"/>
                  <a:pt x="1135730" y="3543479"/>
                </a:cubicBezTo>
                <a:cubicBezTo>
                  <a:pt x="1119956" y="3531651"/>
                  <a:pt x="1119956" y="3531651"/>
                  <a:pt x="1119956" y="3531651"/>
                </a:cubicBezTo>
                <a:cubicBezTo>
                  <a:pt x="1119956" y="3519822"/>
                  <a:pt x="1119956" y="3519822"/>
                  <a:pt x="1119956" y="3519822"/>
                </a:cubicBezTo>
                <a:cubicBezTo>
                  <a:pt x="1106548" y="3519822"/>
                  <a:pt x="1106548" y="3519822"/>
                  <a:pt x="1106548" y="3519822"/>
                </a:cubicBezTo>
                <a:cubicBezTo>
                  <a:pt x="1106548" y="3532439"/>
                  <a:pt x="1106548" y="3532439"/>
                  <a:pt x="1106548" y="3532439"/>
                </a:cubicBezTo>
                <a:cubicBezTo>
                  <a:pt x="744534" y="3812379"/>
                  <a:pt x="744534" y="3812379"/>
                  <a:pt x="744534" y="3812379"/>
                </a:cubicBezTo>
                <a:cubicBezTo>
                  <a:pt x="744534" y="3495377"/>
                  <a:pt x="744534" y="3495377"/>
                  <a:pt x="744534" y="3495377"/>
                </a:cubicBezTo>
                <a:cubicBezTo>
                  <a:pt x="744534" y="3466989"/>
                  <a:pt x="744534" y="3466989"/>
                  <a:pt x="744534" y="3466989"/>
                </a:cubicBezTo>
                <a:cubicBezTo>
                  <a:pt x="1106548" y="3186261"/>
                  <a:pt x="1106548" y="3186261"/>
                  <a:pt x="1106548" y="3186261"/>
                </a:cubicBezTo>
                <a:cubicBezTo>
                  <a:pt x="1106548" y="3500109"/>
                  <a:pt x="1106548" y="3500109"/>
                  <a:pt x="1106548" y="3500109"/>
                </a:cubicBezTo>
                <a:cubicBezTo>
                  <a:pt x="1106548" y="3519034"/>
                  <a:pt x="1106548" y="3519034"/>
                  <a:pt x="1106548" y="3519034"/>
                </a:cubicBezTo>
                <a:cubicBezTo>
                  <a:pt x="1119956" y="3519034"/>
                  <a:pt x="1119956" y="3519034"/>
                  <a:pt x="1119956" y="3519034"/>
                </a:cubicBezTo>
                <a:cubicBezTo>
                  <a:pt x="1119956" y="3180741"/>
                  <a:pt x="1119956" y="3180741"/>
                  <a:pt x="1119956" y="3180741"/>
                </a:cubicBezTo>
                <a:cubicBezTo>
                  <a:pt x="1392847" y="2969406"/>
                  <a:pt x="1392847" y="2969406"/>
                  <a:pt x="1392847" y="2969406"/>
                </a:cubicBezTo>
                <a:cubicBezTo>
                  <a:pt x="1483547" y="2899224"/>
                  <a:pt x="1483547" y="2899224"/>
                  <a:pt x="1483547" y="2899224"/>
                </a:cubicBezTo>
                <a:cubicBezTo>
                  <a:pt x="1862913" y="3187049"/>
                  <a:pt x="1862913" y="3187049"/>
                  <a:pt x="1862913" y="3187049"/>
                </a:cubicBezTo>
                <a:cubicBezTo>
                  <a:pt x="2243855" y="2891339"/>
                  <a:pt x="2243855" y="2891339"/>
                  <a:pt x="2243855" y="2891339"/>
                </a:cubicBezTo>
                <a:cubicBezTo>
                  <a:pt x="2243855" y="2773843"/>
                  <a:pt x="2243855" y="2773843"/>
                  <a:pt x="2243855" y="2773843"/>
                </a:cubicBezTo>
                <a:cubicBezTo>
                  <a:pt x="2231236" y="2779363"/>
                  <a:pt x="2231236" y="2779363"/>
                  <a:pt x="2231236" y="2779363"/>
                </a:cubicBezTo>
                <a:cubicBezTo>
                  <a:pt x="2231236" y="2885030"/>
                  <a:pt x="2231236" y="2885030"/>
                  <a:pt x="2231236" y="2885030"/>
                </a:cubicBezTo>
                <a:cubicBezTo>
                  <a:pt x="1869222" y="3165758"/>
                  <a:pt x="1869222" y="3165758"/>
                  <a:pt x="1869222" y="3165758"/>
                </a:cubicBezTo>
                <a:cubicBezTo>
                  <a:pt x="1869222" y="2819579"/>
                  <a:pt x="1869222" y="2819579"/>
                  <a:pt x="1869222" y="2819579"/>
                </a:cubicBezTo>
                <a:cubicBezTo>
                  <a:pt x="2231236" y="2538851"/>
                  <a:pt x="2231236" y="2538851"/>
                  <a:pt x="2231236" y="2538851"/>
                </a:cubicBezTo>
                <a:cubicBezTo>
                  <a:pt x="2231236" y="2778574"/>
                  <a:pt x="2231236" y="2778574"/>
                  <a:pt x="2231236" y="2778574"/>
                </a:cubicBezTo>
                <a:cubicBezTo>
                  <a:pt x="2243855" y="2773054"/>
                  <a:pt x="2243855" y="2773054"/>
                  <a:pt x="2243855" y="2773054"/>
                </a:cubicBezTo>
                <a:cubicBezTo>
                  <a:pt x="2243855" y="2522291"/>
                  <a:pt x="2243855" y="2522291"/>
                  <a:pt x="2243855" y="2522291"/>
                </a:cubicBezTo>
                <a:cubicBezTo>
                  <a:pt x="2113720" y="2422933"/>
                  <a:pt x="2113720" y="2422933"/>
                  <a:pt x="2113720" y="2422933"/>
                </a:cubicBezTo>
                <a:cubicBezTo>
                  <a:pt x="2100312" y="2429241"/>
                  <a:pt x="2100312" y="2429241"/>
                  <a:pt x="2100312" y="2429241"/>
                </a:cubicBezTo>
                <a:cubicBezTo>
                  <a:pt x="2226503" y="2525446"/>
                  <a:pt x="2226503" y="2525446"/>
                  <a:pt x="2226503" y="2525446"/>
                </a:cubicBezTo>
                <a:cubicBezTo>
                  <a:pt x="1862124" y="2807751"/>
                  <a:pt x="1862124" y="2807751"/>
                  <a:pt x="1862124" y="2807751"/>
                </a:cubicBezTo>
                <a:cubicBezTo>
                  <a:pt x="1496955" y="2530177"/>
                  <a:pt x="1496955" y="2530177"/>
                  <a:pt x="1496955" y="2530177"/>
                </a:cubicBezTo>
                <a:cubicBezTo>
                  <a:pt x="1861335" y="2247872"/>
                  <a:pt x="1861335" y="2247872"/>
                  <a:pt x="1861335" y="2247872"/>
                </a:cubicBezTo>
                <a:cubicBezTo>
                  <a:pt x="2099523" y="2428452"/>
                  <a:pt x="2099523" y="2428452"/>
                  <a:pt x="2099523" y="2428452"/>
                </a:cubicBezTo>
                <a:cubicBezTo>
                  <a:pt x="2112931" y="2422144"/>
                  <a:pt x="2112931" y="2422144"/>
                  <a:pt x="2112931" y="2422144"/>
                </a:cubicBezTo>
                <a:cubicBezTo>
                  <a:pt x="1870800" y="2238409"/>
                  <a:pt x="1870800" y="2238409"/>
                  <a:pt x="1870800" y="2238409"/>
                </a:cubicBezTo>
                <a:cubicBezTo>
                  <a:pt x="1870800" y="2059405"/>
                  <a:pt x="1870800" y="2059405"/>
                  <a:pt x="1870800" y="2059405"/>
                </a:cubicBezTo>
                <a:cubicBezTo>
                  <a:pt x="1857392" y="2060983"/>
                  <a:pt x="1857392" y="2060983"/>
                  <a:pt x="1857392" y="2060983"/>
                </a:cubicBezTo>
                <a:cubicBezTo>
                  <a:pt x="1857392" y="2232889"/>
                  <a:pt x="1857392" y="2232889"/>
                  <a:pt x="1857392" y="2232889"/>
                </a:cubicBezTo>
                <a:cubicBezTo>
                  <a:pt x="1496167" y="2513617"/>
                  <a:pt x="1496167" y="2513617"/>
                  <a:pt x="1496167" y="2513617"/>
                </a:cubicBezTo>
                <a:cubicBezTo>
                  <a:pt x="1496167" y="2166650"/>
                  <a:pt x="1496167" y="2166650"/>
                  <a:pt x="1496167" y="2166650"/>
                </a:cubicBezTo>
                <a:cubicBezTo>
                  <a:pt x="1666526" y="2034960"/>
                  <a:pt x="1666526" y="2034960"/>
                  <a:pt x="1666526" y="2034960"/>
                </a:cubicBezTo>
                <a:cubicBezTo>
                  <a:pt x="1658639" y="2023920"/>
                  <a:pt x="1658639" y="2023920"/>
                  <a:pt x="1658639" y="2023920"/>
                </a:cubicBezTo>
                <a:cubicBezTo>
                  <a:pt x="1666526" y="2034172"/>
                  <a:pt x="1666526" y="2034172"/>
                  <a:pt x="1666526" y="2034172"/>
                </a:cubicBezTo>
                <a:cubicBezTo>
                  <a:pt x="1857392" y="1885922"/>
                  <a:pt x="1857392" y="1885922"/>
                  <a:pt x="1857392" y="1885922"/>
                </a:cubicBezTo>
                <a:cubicBezTo>
                  <a:pt x="1857392" y="2060194"/>
                  <a:pt x="1857392" y="2060194"/>
                  <a:pt x="1857392" y="2060194"/>
                </a:cubicBezTo>
                <a:cubicBezTo>
                  <a:pt x="1870800" y="2058617"/>
                  <a:pt x="1870800" y="2058617"/>
                  <a:pt x="1870800" y="2058617"/>
                </a:cubicBezTo>
                <a:cubicBezTo>
                  <a:pt x="1870800" y="1881190"/>
                  <a:pt x="1870800" y="1881190"/>
                  <a:pt x="1870800" y="1881190"/>
                </a:cubicBezTo>
                <a:cubicBezTo>
                  <a:pt x="1886574" y="1868573"/>
                  <a:pt x="1886574" y="1868573"/>
                  <a:pt x="1886574" y="1868573"/>
                </a:cubicBezTo>
                <a:cubicBezTo>
                  <a:pt x="1886574" y="1852014"/>
                  <a:pt x="1886574" y="1852014"/>
                  <a:pt x="1886574" y="1852014"/>
                </a:cubicBezTo>
                <a:cubicBezTo>
                  <a:pt x="1869222" y="1865419"/>
                  <a:pt x="1869222" y="1865419"/>
                  <a:pt x="1869222" y="1865419"/>
                </a:cubicBezTo>
                <a:cubicBezTo>
                  <a:pt x="1869222" y="1519240"/>
                  <a:pt x="1869222" y="1519240"/>
                  <a:pt x="1869222" y="1519240"/>
                </a:cubicBezTo>
                <a:cubicBezTo>
                  <a:pt x="1886574" y="1505835"/>
                  <a:pt x="1886574" y="1505835"/>
                  <a:pt x="1886574" y="1505835"/>
                </a:cubicBezTo>
                <a:cubicBezTo>
                  <a:pt x="1886574" y="1489275"/>
                  <a:pt x="1886574" y="1489275"/>
                  <a:pt x="1886574" y="1489275"/>
                </a:cubicBezTo>
                <a:cubicBezTo>
                  <a:pt x="1862124" y="1508201"/>
                  <a:pt x="1862124" y="1508201"/>
                  <a:pt x="1862124" y="1508201"/>
                </a:cubicBezTo>
                <a:cubicBezTo>
                  <a:pt x="1496955" y="1230627"/>
                  <a:pt x="1496955" y="1230627"/>
                  <a:pt x="1496955" y="1230627"/>
                </a:cubicBezTo>
                <a:cubicBezTo>
                  <a:pt x="1861335" y="947533"/>
                  <a:pt x="1861335" y="947533"/>
                  <a:pt x="1861335" y="947533"/>
                </a:cubicBezTo>
                <a:cubicBezTo>
                  <a:pt x="2226503" y="1225107"/>
                  <a:pt x="2226503" y="1225107"/>
                  <a:pt x="2226503" y="1225107"/>
                </a:cubicBezTo>
                <a:cubicBezTo>
                  <a:pt x="1887362" y="1488487"/>
                  <a:pt x="1887362" y="1488487"/>
                  <a:pt x="1887362" y="1488487"/>
                </a:cubicBezTo>
                <a:cubicBezTo>
                  <a:pt x="1887362" y="1505046"/>
                  <a:pt x="1887362" y="1505046"/>
                  <a:pt x="1887362" y="1505046"/>
                </a:cubicBezTo>
                <a:cubicBezTo>
                  <a:pt x="2231236" y="1238512"/>
                  <a:pt x="2231236" y="1238512"/>
                  <a:pt x="2231236" y="1238512"/>
                </a:cubicBezTo>
                <a:cubicBezTo>
                  <a:pt x="2231236" y="1585480"/>
                  <a:pt x="2231236" y="1585480"/>
                  <a:pt x="2231236" y="1585480"/>
                </a:cubicBezTo>
                <a:lnTo>
                  <a:pt x="1887362" y="1851225"/>
                </a:lnTo>
                <a:cubicBezTo>
                  <a:pt x="1887362" y="1867785"/>
                  <a:pt x="1887362" y="1867785"/>
                  <a:pt x="1887362" y="1867785"/>
                </a:cubicBezTo>
                <a:cubicBezTo>
                  <a:pt x="2243855" y="1591788"/>
                  <a:pt x="2243855" y="1591788"/>
                  <a:pt x="2243855" y="1591788"/>
                </a:cubicBezTo>
                <a:cubicBezTo>
                  <a:pt x="2243855" y="1221952"/>
                  <a:pt x="2243855" y="1221952"/>
                  <a:pt x="2243855" y="1221952"/>
                </a:cubicBezTo>
                <a:cubicBezTo>
                  <a:pt x="1870800" y="938859"/>
                  <a:pt x="1870800" y="938859"/>
                  <a:pt x="1870800" y="938859"/>
                </a:cubicBezTo>
                <a:cubicBezTo>
                  <a:pt x="1870800" y="590314"/>
                  <a:pt x="1870800" y="590314"/>
                  <a:pt x="1870800" y="590314"/>
                </a:cubicBezTo>
                <a:cubicBezTo>
                  <a:pt x="1857392" y="600566"/>
                  <a:pt x="1857392" y="600566"/>
                  <a:pt x="1857392" y="600566"/>
                </a:cubicBezTo>
                <a:cubicBezTo>
                  <a:pt x="1857392" y="933339"/>
                  <a:pt x="1857392" y="933339"/>
                  <a:pt x="1857392" y="933339"/>
                </a:cubicBezTo>
                <a:cubicBezTo>
                  <a:pt x="1496167" y="1214067"/>
                  <a:pt x="1496167" y="1214067"/>
                  <a:pt x="1496167" y="1214067"/>
                </a:cubicBezTo>
                <a:cubicBezTo>
                  <a:pt x="1496167" y="867888"/>
                  <a:pt x="1496167" y="867888"/>
                  <a:pt x="1496167" y="867888"/>
                </a:cubicBezTo>
                <a:cubicBezTo>
                  <a:pt x="1857392" y="587160"/>
                  <a:pt x="1857392" y="587160"/>
                  <a:pt x="1857392" y="587160"/>
                </a:cubicBezTo>
                <a:cubicBezTo>
                  <a:pt x="1857392" y="599777"/>
                  <a:pt x="1857392" y="599777"/>
                  <a:pt x="1857392" y="599777"/>
                </a:cubicBezTo>
                <a:cubicBezTo>
                  <a:pt x="1870800" y="589526"/>
                  <a:pt x="1870800" y="589526"/>
                  <a:pt x="1870800" y="589526"/>
                </a:cubicBezTo>
                <a:cubicBezTo>
                  <a:pt x="1870800" y="570600"/>
                  <a:pt x="1870800" y="570600"/>
                  <a:pt x="1870800" y="570600"/>
                </a:cubicBezTo>
                <a:cubicBezTo>
                  <a:pt x="1509574" y="295392"/>
                  <a:pt x="1509574" y="295392"/>
                  <a:pt x="1509574" y="295392"/>
                </a:cubicBezTo>
                <a:cubicBezTo>
                  <a:pt x="1498533" y="304066"/>
                  <a:pt x="1498533" y="304066"/>
                  <a:pt x="1498533" y="304066"/>
                </a:cubicBezTo>
                <a:cubicBezTo>
                  <a:pt x="1508786" y="295392"/>
                  <a:pt x="1508786" y="295392"/>
                  <a:pt x="1508786" y="295392"/>
                </a:cubicBezTo>
                <a:cubicBezTo>
                  <a:pt x="1493012" y="283564"/>
                  <a:pt x="1493012" y="283564"/>
                  <a:pt x="1493012" y="283564"/>
                </a:cubicBezTo>
                <a:cubicBezTo>
                  <a:pt x="1493012" y="97759"/>
                  <a:pt x="1493012" y="28082"/>
                  <a:pt x="1493012" y="1953"/>
                </a:cubicBezTo>
                <a:close/>
                <a:moveTo>
                  <a:pt x="1398859" y="0"/>
                </a:moveTo>
                <a:lnTo>
                  <a:pt x="1480393" y="0"/>
                </a:lnTo>
                <a:lnTo>
                  <a:pt x="1480393" y="84404"/>
                </a:lnTo>
                <a:cubicBezTo>
                  <a:pt x="1480393" y="283564"/>
                  <a:pt x="1480393" y="283564"/>
                  <a:pt x="1480393" y="283564"/>
                </a:cubicBezTo>
                <a:cubicBezTo>
                  <a:pt x="1118379" y="564292"/>
                  <a:pt x="1118379" y="564292"/>
                  <a:pt x="1118379" y="564292"/>
                </a:cubicBezTo>
                <a:cubicBezTo>
                  <a:pt x="1118379" y="218113"/>
                  <a:pt x="1118379" y="218113"/>
                  <a:pt x="1118379" y="218113"/>
                </a:cubicBezTo>
                <a:cubicBezTo>
                  <a:pt x="1267443" y="102194"/>
                  <a:pt x="1341976" y="44235"/>
                  <a:pt x="1379242" y="15255"/>
                </a:cubicBezTo>
                <a:close/>
                <a:moveTo>
                  <a:pt x="840168" y="0"/>
                </a:moveTo>
                <a:lnTo>
                  <a:pt x="1377550" y="0"/>
                </a:lnTo>
                <a:lnTo>
                  <a:pt x="1301753" y="58896"/>
                </a:lnTo>
                <a:cubicBezTo>
                  <a:pt x="1112069" y="206284"/>
                  <a:pt x="1112069" y="206284"/>
                  <a:pt x="1112069" y="206284"/>
                </a:cubicBezTo>
                <a:cubicBezTo>
                  <a:pt x="966554" y="95886"/>
                  <a:pt x="893796" y="40686"/>
                  <a:pt x="857417" y="1308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540000" rIns="540000">
            <a:noAutofit/>
          </a:bodyPr>
          <a:lstStyle>
            <a:lvl1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6118657" cy="453231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9" name="Titre 10">
            <a:extLst>
              <a:ext uri="{FF2B5EF4-FFF2-40B4-BE49-F238E27FC236}">
                <a16:creationId xmlns:a16="http://schemas.microsoft.com/office/drawing/2014/main" id="{E8A77A76-28CB-5629-14F2-37B56A98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40" y="314036"/>
            <a:ext cx="6118656" cy="8718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994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DFDDB7-8C7E-D45A-96B3-1A9EBD1B6760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BA0BEC-B644-623E-6D5F-4028774EC28B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22" name="Logo CEA">
              <a:extLst>
                <a:ext uri="{FF2B5EF4-FFF2-40B4-BE49-F238E27FC236}">
                  <a16:creationId xmlns:a16="http://schemas.microsoft.com/office/drawing/2014/main" id="{41781B71-FA7E-3A77-138A-F8EC208614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05E3D2-1467-BBD4-EE19-55F1FF901071}"/>
              </a:ext>
            </a:extLst>
          </p:cNvPr>
          <p:cNvSpPr/>
          <p:nvPr userDrawn="1"/>
        </p:nvSpPr>
        <p:spPr>
          <a:xfrm>
            <a:off x="7170057" y="0"/>
            <a:ext cx="5021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+ contenu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16" y="1381125"/>
            <a:ext cx="5979247" cy="453231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0" name="Titre 10">
            <a:extLst>
              <a:ext uri="{FF2B5EF4-FFF2-40B4-BE49-F238E27FC236}">
                <a16:creationId xmlns:a16="http://schemas.microsoft.com/office/drawing/2014/main" id="{E8A77A76-28CB-5629-14F2-37B56A98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721" y="314036"/>
            <a:ext cx="5976441" cy="8718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99E12E89-87DE-B6F7-B1A1-FBC84445BA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5305156" cy="6858000"/>
          </a:xfrm>
          <a:custGeom>
            <a:avLst/>
            <a:gdLst>
              <a:gd name="connsiteX0" fmla="*/ 4647758 w 5305156"/>
              <a:gd name="connsiteY0" fmla="*/ 6793932 h 6858000"/>
              <a:gd name="connsiteX1" fmla="*/ 4720099 w 5305156"/>
              <a:gd name="connsiteY1" fmla="*/ 6857017 h 6858000"/>
              <a:gd name="connsiteX2" fmla="*/ 4721226 w 5305156"/>
              <a:gd name="connsiteY2" fmla="*/ 6858000 h 6858000"/>
              <a:gd name="connsiteX3" fmla="*/ 4572862 w 5305156"/>
              <a:gd name="connsiteY3" fmla="*/ 6858000 h 6858000"/>
              <a:gd name="connsiteX4" fmla="*/ 4579542 w 5305156"/>
              <a:gd name="connsiteY4" fmla="*/ 6852286 h 6858000"/>
              <a:gd name="connsiteX5" fmla="*/ 4647758 w 5305156"/>
              <a:gd name="connsiteY5" fmla="*/ 6793932 h 6858000"/>
              <a:gd name="connsiteX6" fmla="*/ 4651972 w 5305156"/>
              <a:gd name="connsiteY6" fmla="*/ 6434348 h 6858000"/>
              <a:gd name="connsiteX7" fmla="*/ 4974349 w 5305156"/>
              <a:gd name="connsiteY7" fmla="*/ 6715076 h 6858000"/>
              <a:gd name="connsiteX8" fmla="*/ 4974349 w 5305156"/>
              <a:gd name="connsiteY8" fmla="*/ 6799592 h 6858000"/>
              <a:gd name="connsiteX9" fmla="*/ 4974349 w 5305156"/>
              <a:gd name="connsiteY9" fmla="*/ 6858000 h 6858000"/>
              <a:gd name="connsiteX10" fmla="*/ 4741003 w 5305156"/>
              <a:gd name="connsiteY10" fmla="*/ 6858000 h 6858000"/>
              <a:gd name="connsiteX11" fmla="*/ 4736254 w 5305156"/>
              <a:gd name="connsiteY11" fmla="*/ 6853863 h 6858000"/>
              <a:gd name="connsiteX12" fmla="*/ 4720099 w 5305156"/>
              <a:gd name="connsiteY12" fmla="*/ 6857017 h 6858000"/>
              <a:gd name="connsiteX13" fmla="*/ 4735551 w 5305156"/>
              <a:gd name="connsiteY13" fmla="*/ 6853075 h 6858000"/>
              <a:gd name="connsiteX14" fmla="*/ 4651972 w 5305156"/>
              <a:gd name="connsiteY14" fmla="*/ 6780527 h 6858000"/>
              <a:gd name="connsiteX15" fmla="*/ 4651972 w 5305156"/>
              <a:gd name="connsiteY15" fmla="*/ 6434348 h 6858000"/>
              <a:gd name="connsiteX16" fmla="*/ 4319762 w 5305156"/>
              <a:gd name="connsiteY16" fmla="*/ 5786939 h 6858000"/>
              <a:gd name="connsiteX17" fmla="*/ 4527656 w 5305156"/>
              <a:gd name="connsiteY17" fmla="*/ 5968308 h 6858000"/>
              <a:gd name="connsiteX18" fmla="*/ 4642139 w 5305156"/>
              <a:gd name="connsiteY18" fmla="*/ 6067667 h 6858000"/>
              <a:gd name="connsiteX19" fmla="*/ 4642139 w 5305156"/>
              <a:gd name="connsiteY19" fmla="*/ 6413845 h 6858000"/>
              <a:gd name="connsiteX20" fmla="*/ 4403341 w 5305156"/>
              <a:gd name="connsiteY20" fmla="*/ 6206454 h 6858000"/>
              <a:gd name="connsiteX21" fmla="*/ 4319762 w 5305156"/>
              <a:gd name="connsiteY21" fmla="*/ 6133906 h 6858000"/>
              <a:gd name="connsiteX22" fmla="*/ 4319762 w 5305156"/>
              <a:gd name="connsiteY22" fmla="*/ 5786939 h 6858000"/>
              <a:gd name="connsiteX23" fmla="*/ 3755776 w 5305156"/>
              <a:gd name="connsiteY23" fmla="*/ 5671020 h 6858000"/>
              <a:gd name="connsiteX24" fmla="*/ 3767716 w 5305156"/>
              <a:gd name="connsiteY24" fmla="*/ 5677328 h 6858000"/>
              <a:gd name="connsiteX25" fmla="*/ 3755776 w 5305156"/>
              <a:gd name="connsiteY25" fmla="*/ 5671020 h 6858000"/>
              <a:gd name="connsiteX26" fmla="*/ 3979825 w 5305156"/>
              <a:gd name="connsiteY26" fmla="*/ 5495959 h 6858000"/>
              <a:gd name="connsiteX27" fmla="*/ 4304309 w 5305156"/>
              <a:gd name="connsiteY27" fmla="*/ 5779053 h 6858000"/>
              <a:gd name="connsiteX28" fmla="*/ 3979123 w 5305156"/>
              <a:gd name="connsiteY28" fmla="*/ 6056627 h 6858000"/>
              <a:gd name="connsiteX29" fmla="*/ 3654638 w 5305156"/>
              <a:gd name="connsiteY29" fmla="*/ 5773533 h 6858000"/>
              <a:gd name="connsiteX30" fmla="*/ 3767716 w 5305156"/>
              <a:gd name="connsiteY30" fmla="*/ 5677328 h 6858000"/>
              <a:gd name="connsiteX31" fmla="*/ 3979825 w 5305156"/>
              <a:gd name="connsiteY31" fmla="*/ 5495959 h 6858000"/>
              <a:gd name="connsiteX32" fmla="*/ 4984885 w 5305156"/>
              <a:gd name="connsiteY32" fmla="*/ 4847761 h 6858000"/>
              <a:gd name="connsiteX33" fmla="*/ 5305156 w 5305156"/>
              <a:gd name="connsiteY33" fmla="*/ 5126124 h 6858000"/>
              <a:gd name="connsiteX34" fmla="*/ 4979968 w 5305156"/>
              <a:gd name="connsiteY34" fmla="*/ 5403697 h 6858000"/>
              <a:gd name="connsiteX35" fmla="*/ 4871807 w 5305156"/>
              <a:gd name="connsiteY35" fmla="*/ 5309070 h 6858000"/>
              <a:gd name="connsiteX36" fmla="*/ 4865486 w 5305156"/>
              <a:gd name="connsiteY36" fmla="*/ 5320898 h 6858000"/>
              <a:gd name="connsiteX37" fmla="*/ 4974349 w 5305156"/>
              <a:gd name="connsiteY37" fmla="*/ 5415526 h 6858000"/>
              <a:gd name="connsiteX38" fmla="*/ 4974349 w 5305156"/>
              <a:gd name="connsiteY38" fmla="*/ 5761705 h 6858000"/>
              <a:gd name="connsiteX39" fmla="*/ 4741170 w 5305156"/>
              <a:gd name="connsiteY39" fmla="*/ 5559044 h 6858000"/>
              <a:gd name="connsiteX40" fmla="*/ 4734849 w 5305156"/>
              <a:gd name="connsiteY40" fmla="*/ 5571661 h 6858000"/>
              <a:gd name="connsiteX41" fmla="*/ 4972945 w 5305156"/>
              <a:gd name="connsiteY41" fmla="*/ 5779053 h 6858000"/>
              <a:gd name="connsiteX42" fmla="*/ 4647758 w 5305156"/>
              <a:gd name="connsiteY42" fmla="*/ 6056627 h 6858000"/>
              <a:gd name="connsiteX43" fmla="*/ 4533978 w 5305156"/>
              <a:gd name="connsiteY43" fmla="*/ 5957268 h 6858000"/>
              <a:gd name="connsiteX44" fmla="*/ 4527656 w 5305156"/>
              <a:gd name="connsiteY44" fmla="*/ 5968308 h 6858000"/>
              <a:gd name="connsiteX45" fmla="*/ 4533275 w 5305156"/>
              <a:gd name="connsiteY45" fmla="*/ 5956479 h 6858000"/>
              <a:gd name="connsiteX46" fmla="*/ 4323273 w 5305156"/>
              <a:gd name="connsiteY46" fmla="*/ 5773533 h 6858000"/>
              <a:gd name="connsiteX47" fmla="*/ 4648460 w 5305156"/>
              <a:gd name="connsiteY47" fmla="*/ 5495959 h 6858000"/>
              <a:gd name="connsiteX48" fmla="*/ 4734146 w 5305156"/>
              <a:gd name="connsiteY48" fmla="*/ 5570873 h 6858000"/>
              <a:gd name="connsiteX49" fmla="*/ 4741170 w 5305156"/>
              <a:gd name="connsiteY49" fmla="*/ 5558256 h 6858000"/>
              <a:gd name="connsiteX50" fmla="*/ 4651972 w 5305156"/>
              <a:gd name="connsiteY50" fmla="*/ 5480976 h 6858000"/>
              <a:gd name="connsiteX51" fmla="*/ 4651972 w 5305156"/>
              <a:gd name="connsiteY51" fmla="*/ 5134798 h 6858000"/>
              <a:gd name="connsiteX52" fmla="*/ 4865486 w 5305156"/>
              <a:gd name="connsiteY52" fmla="*/ 5320110 h 6858000"/>
              <a:gd name="connsiteX53" fmla="*/ 4871104 w 5305156"/>
              <a:gd name="connsiteY53" fmla="*/ 5309070 h 6858000"/>
              <a:gd name="connsiteX54" fmla="*/ 4659698 w 5305156"/>
              <a:gd name="connsiteY54" fmla="*/ 5125335 h 6858000"/>
              <a:gd name="connsiteX55" fmla="*/ 4984885 w 5305156"/>
              <a:gd name="connsiteY55" fmla="*/ 4847761 h 6858000"/>
              <a:gd name="connsiteX56" fmla="*/ 4319762 w 5305156"/>
              <a:gd name="connsiteY56" fmla="*/ 4487388 h 6858000"/>
              <a:gd name="connsiteX57" fmla="*/ 4541703 w 5305156"/>
              <a:gd name="connsiteY57" fmla="*/ 4680586 h 6858000"/>
              <a:gd name="connsiteX58" fmla="*/ 4548726 w 5305156"/>
              <a:gd name="connsiteY58" fmla="*/ 4670335 h 6858000"/>
              <a:gd name="connsiteX59" fmla="*/ 4542406 w 5305156"/>
              <a:gd name="connsiteY59" fmla="*/ 4680586 h 6858000"/>
              <a:gd name="connsiteX60" fmla="*/ 4642139 w 5305156"/>
              <a:gd name="connsiteY60" fmla="*/ 4768116 h 6858000"/>
              <a:gd name="connsiteX61" fmla="*/ 4642139 w 5305156"/>
              <a:gd name="connsiteY61" fmla="*/ 5114295 h 6858000"/>
              <a:gd name="connsiteX62" fmla="*/ 4399127 w 5305156"/>
              <a:gd name="connsiteY62" fmla="*/ 4902960 h 6858000"/>
              <a:gd name="connsiteX63" fmla="*/ 4392103 w 5305156"/>
              <a:gd name="connsiteY63" fmla="*/ 4913212 h 6858000"/>
              <a:gd name="connsiteX64" fmla="*/ 4398424 w 5305156"/>
              <a:gd name="connsiteY64" fmla="*/ 4902172 h 6858000"/>
              <a:gd name="connsiteX65" fmla="*/ 4319762 w 5305156"/>
              <a:gd name="connsiteY65" fmla="*/ 4833567 h 6858000"/>
              <a:gd name="connsiteX66" fmla="*/ 4319762 w 5305156"/>
              <a:gd name="connsiteY66" fmla="*/ 4487388 h 6858000"/>
              <a:gd name="connsiteX67" fmla="*/ 4648460 w 5305156"/>
              <a:gd name="connsiteY67" fmla="*/ 4196409 h 6858000"/>
              <a:gd name="connsiteX68" fmla="*/ 4972945 w 5305156"/>
              <a:gd name="connsiteY68" fmla="*/ 4478714 h 6858000"/>
              <a:gd name="connsiteX69" fmla="*/ 4647758 w 5305156"/>
              <a:gd name="connsiteY69" fmla="*/ 4756288 h 6858000"/>
              <a:gd name="connsiteX70" fmla="*/ 4548726 w 5305156"/>
              <a:gd name="connsiteY70" fmla="*/ 4670335 h 6858000"/>
              <a:gd name="connsiteX71" fmla="*/ 4323273 w 5305156"/>
              <a:gd name="connsiteY71" fmla="*/ 4473983 h 6858000"/>
              <a:gd name="connsiteX72" fmla="*/ 4648460 w 5305156"/>
              <a:gd name="connsiteY72" fmla="*/ 4196409 h 6858000"/>
              <a:gd name="connsiteX73" fmla="*/ 4312036 w 5305156"/>
              <a:gd name="connsiteY73" fmla="*/ 3544268 h 6858000"/>
              <a:gd name="connsiteX74" fmla="*/ 4636520 w 5305156"/>
              <a:gd name="connsiteY74" fmla="*/ 3826573 h 6858000"/>
              <a:gd name="connsiteX75" fmla="*/ 4311333 w 5305156"/>
              <a:gd name="connsiteY75" fmla="*/ 4104935 h 6858000"/>
              <a:gd name="connsiteX76" fmla="*/ 3986848 w 5305156"/>
              <a:gd name="connsiteY76" fmla="*/ 3821842 h 6858000"/>
              <a:gd name="connsiteX77" fmla="*/ 4302905 w 5305156"/>
              <a:gd name="connsiteY77" fmla="*/ 3552154 h 6858000"/>
              <a:gd name="connsiteX78" fmla="*/ 4312036 w 5305156"/>
              <a:gd name="connsiteY78" fmla="*/ 3544268 h 6858000"/>
              <a:gd name="connsiteX79" fmla="*/ 3986848 w 5305156"/>
              <a:gd name="connsiteY79" fmla="*/ 2538851 h 6858000"/>
              <a:gd name="connsiteX80" fmla="*/ 4194744 w 5305156"/>
              <a:gd name="connsiteY80" fmla="*/ 2719432 h 6858000"/>
              <a:gd name="connsiteX81" fmla="*/ 4201064 w 5305156"/>
              <a:gd name="connsiteY81" fmla="*/ 2708392 h 6858000"/>
              <a:gd name="connsiteX82" fmla="*/ 4195446 w 5305156"/>
              <a:gd name="connsiteY82" fmla="*/ 2720221 h 6858000"/>
              <a:gd name="connsiteX83" fmla="*/ 4309226 w 5305156"/>
              <a:gd name="connsiteY83" fmla="*/ 2819579 h 6858000"/>
              <a:gd name="connsiteX84" fmla="*/ 4309226 w 5305156"/>
              <a:gd name="connsiteY84" fmla="*/ 3165758 h 6858000"/>
              <a:gd name="connsiteX85" fmla="*/ 4071131 w 5305156"/>
              <a:gd name="connsiteY85" fmla="*/ 2958366 h 6858000"/>
              <a:gd name="connsiteX86" fmla="*/ 4064809 w 5305156"/>
              <a:gd name="connsiteY86" fmla="*/ 2969406 h 6858000"/>
              <a:gd name="connsiteX87" fmla="*/ 4070428 w 5305156"/>
              <a:gd name="connsiteY87" fmla="*/ 2957578 h 6858000"/>
              <a:gd name="connsiteX88" fmla="*/ 3986848 w 5305156"/>
              <a:gd name="connsiteY88" fmla="*/ 2885030 h 6858000"/>
              <a:gd name="connsiteX89" fmla="*/ 3986848 w 5305156"/>
              <a:gd name="connsiteY89" fmla="*/ 2538851 h 6858000"/>
              <a:gd name="connsiteX90" fmla="*/ 4652674 w 5305156"/>
              <a:gd name="connsiteY90" fmla="*/ 1598885 h 6858000"/>
              <a:gd name="connsiteX91" fmla="*/ 4972945 w 5305156"/>
              <a:gd name="connsiteY91" fmla="*/ 1878036 h 6858000"/>
              <a:gd name="connsiteX92" fmla="*/ 4647758 w 5305156"/>
              <a:gd name="connsiteY92" fmla="*/ 2155610 h 6858000"/>
              <a:gd name="connsiteX93" fmla="*/ 4538894 w 5305156"/>
              <a:gd name="connsiteY93" fmla="*/ 2060983 h 6858000"/>
              <a:gd name="connsiteX94" fmla="*/ 4533275 w 5305156"/>
              <a:gd name="connsiteY94" fmla="*/ 2072022 h 6858000"/>
              <a:gd name="connsiteX95" fmla="*/ 4642139 w 5305156"/>
              <a:gd name="connsiteY95" fmla="*/ 2166650 h 6858000"/>
              <a:gd name="connsiteX96" fmla="*/ 4642139 w 5305156"/>
              <a:gd name="connsiteY96" fmla="*/ 2513617 h 6858000"/>
              <a:gd name="connsiteX97" fmla="*/ 4408960 w 5305156"/>
              <a:gd name="connsiteY97" fmla="*/ 2310168 h 6858000"/>
              <a:gd name="connsiteX98" fmla="*/ 4402639 w 5305156"/>
              <a:gd name="connsiteY98" fmla="*/ 2322785 h 6858000"/>
              <a:gd name="connsiteX99" fmla="*/ 4640032 w 5305156"/>
              <a:gd name="connsiteY99" fmla="*/ 2530177 h 6858000"/>
              <a:gd name="connsiteX100" fmla="*/ 4314845 w 5305156"/>
              <a:gd name="connsiteY100" fmla="*/ 2807751 h 6858000"/>
              <a:gd name="connsiteX101" fmla="*/ 4201064 w 5305156"/>
              <a:gd name="connsiteY101" fmla="*/ 2708392 h 6858000"/>
              <a:gd name="connsiteX102" fmla="*/ 3991063 w 5305156"/>
              <a:gd name="connsiteY102" fmla="*/ 2525446 h 6858000"/>
              <a:gd name="connsiteX103" fmla="*/ 4316249 w 5305156"/>
              <a:gd name="connsiteY103" fmla="*/ 2247872 h 6858000"/>
              <a:gd name="connsiteX104" fmla="*/ 4401936 w 5305156"/>
              <a:gd name="connsiteY104" fmla="*/ 2322785 h 6858000"/>
              <a:gd name="connsiteX105" fmla="*/ 4408257 w 5305156"/>
              <a:gd name="connsiteY105" fmla="*/ 2310168 h 6858000"/>
              <a:gd name="connsiteX106" fmla="*/ 4319762 w 5305156"/>
              <a:gd name="connsiteY106" fmla="*/ 2232889 h 6858000"/>
              <a:gd name="connsiteX107" fmla="*/ 4319762 w 5305156"/>
              <a:gd name="connsiteY107" fmla="*/ 1885922 h 6858000"/>
              <a:gd name="connsiteX108" fmla="*/ 4532573 w 5305156"/>
              <a:gd name="connsiteY108" fmla="*/ 2072022 h 6858000"/>
              <a:gd name="connsiteX109" fmla="*/ 4538894 w 5305156"/>
              <a:gd name="connsiteY109" fmla="*/ 2060194 h 6858000"/>
              <a:gd name="connsiteX110" fmla="*/ 4327487 w 5305156"/>
              <a:gd name="connsiteY110" fmla="*/ 1876459 h 6858000"/>
              <a:gd name="connsiteX111" fmla="*/ 4652674 w 5305156"/>
              <a:gd name="connsiteY111" fmla="*/ 1598885 h 6858000"/>
              <a:gd name="connsiteX112" fmla="*/ 3986848 w 5305156"/>
              <a:gd name="connsiteY112" fmla="*/ 1238512 h 6858000"/>
              <a:gd name="connsiteX113" fmla="*/ 4209493 w 5305156"/>
              <a:gd name="connsiteY113" fmla="*/ 1432499 h 6858000"/>
              <a:gd name="connsiteX114" fmla="*/ 4309226 w 5305156"/>
              <a:gd name="connsiteY114" fmla="*/ 1519240 h 6858000"/>
              <a:gd name="connsiteX115" fmla="*/ 4309226 w 5305156"/>
              <a:gd name="connsiteY115" fmla="*/ 1865419 h 6858000"/>
              <a:gd name="connsiteX116" fmla="*/ 4066916 w 5305156"/>
              <a:gd name="connsiteY116" fmla="*/ 1654085 h 6858000"/>
              <a:gd name="connsiteX117" fmla="*/ 4059892 w 5305156"/>
              <a:gd name="connsiteY117" fmla="*/ 1665124 h 6858000"/>
              <a:gd name="connsiteX118" fmla="*/ 4304309 w 5305156"/>
              <a:gd name="connsiteY118" fmla="*/ 1878036 h 6858000"/>
              <a:gd name="connsiteX119" fmla="*/ 3979123 w 5305156"/>
              <a:gd name="connsiteY119" fmla="*/ 2155610 h 6858000"/>
              <a:gd name="connsiteX120" fmla="*/ 3828118 w 5305156"/>
              <a:gd name="connsiteY120" fmla="*/ 2023920 h 6858000"/>
              <a:gd name="connsiteX121" fmla="*/ 3658852 w 5305156"/>
              <a:gd name="connsiteY121" fmla="*/ 1876459 h 6858000"/>
              <a:gd name="connsiteX122" fmla="*/ 3984040 w 5305156"/>
              <a:gd name="connsiteY122" fmla="*/ 1598885 h 6858000"/>
              <a:gd name="connsiteX123" fmla="*/ 4059191 w 5305156"/>
              <a:gd name="connsiteY123" fmla="*/ 1664336 h 6858000"/>
              <a:gd name="connsiteX124" fmla="*/ 4066214 w 5305156"/>
              <a:gd name="connsiteY124" fmla="*/ 1654085 h 6858000"/>
              <a:gd name="connsiteX125" fmla="*/ 3986848 w 5305156"/>
              <a:gd name="connsiteY125" fmla="*/ 1585480 h 6858000"/>
              <a:gd name="connsiteX126" fmla="*/ 3986848 w 5305156"/>
              <a:gd name="connsiteY126" fmla="*/ 1238512 h 6858000"/>
              <a:gd name="connsiteX127" fmla="*/ 4316249 w 5305156"/>
              <a:gd name="connsiteY127" fmla="*/ 947533 h 6858000"/>
              <a:gd name="connsiteX128" fmla="*/ 4640032 w 5305156"/>
              <a:gd name="connsiteY128" fmla="*/ 1230627 h 6858000"/>
              <a:gd name="connsiteX129" fmla="*/ 4314845 w 5305156"/>
              <a:gd name="connsiteY129" fmla="*/ 1508201 h 6858000"/>
              <a:gd name="connsiteX130" fmla="*/ 4216517 w 5305156"/>
              <a:gd name="connsiteY130" fmla="*/ 1422247 h 6858000"/>
              <a:gd name="connsiteX131" fmla="*/ 4209493 w 5305156"/>
              <a:gd name="connsiteY131" fmla="*/ 1432499 h 6858000"/>
              <a:gd name="connsiteX132" fmla="*/ 4215814 w 5305156"/>
              <a:gd name="connsiteY132" fmla="*/ 1421459 h 6858000"/>
              <a:gd name="connsiteX133" fmla="*/ 3991063 w 5305156"/>
              <a:gd name="connsiteY133" fmla="*/ 1225107 h 6858000"/>
              <a:gd name="connsiteX134" fmla="*/ 4316249 w 5305156"/>
              <a:gd name="connsiteY134" fmla="*/ 947533 h 6858000"/>
              <a:gd name="connsiteX135" fmla="*/ 3979825 w 5305156"/>
              <a:gd name="connsiteY135" fmla="*/ 296181 h 6858000"/>
              <a:gd name="connsiteX136" fmla="*/ 4304309 w 5305156"/>
              <a:gd name="connsiteY136" fmla="*/ 578486 h 6858000"/>
              <a:gd name="connsiteX137" fmla="*/ 3979123 w 5305156"/>
              <a:gd name="connsiteY137" fmla="*/ 856060 h 6858000"/>
              <a:gd name="connsiteX138" fmla="*/ 3654638 w 5305156"/>
              <a:gd name="connsiteY138" fmla="*/ 573754 h 6858000"/>
              <a:gd name="connsiteX139" fmla="*/ 3970694 w 5305156"/>
              <a:gd name="connsiteY139" fmla="*/ 304066 h 6858000"/>
              <a:gd name="connsiteX140" fmla="*/ 3979825 w 5305156"/>
              <a:gd name="connsiteY140" fmla="*/ 296181 h 6858000"/>
              <a:gd name="connsiteX141" fmla="*/ 4078431 w 5305156"/>
              <a:gd name="connsiteY141" fmla="*/ 0 h 6858000"/>
              <a:gd name="connsiteX142" fmla="*/ 4556976 w 5305156"/>
              <a:gd name="connsiteY142" fmla="*/ 0 h 6858000"/>
              <a:gd name="connsiteX143" fmla="*/ 4541616 w 5305156"/>
              <a:gd name="connsiteY143" fmla="*/ 13087 h 6858000"/>
              <a:gd name="connsiteX144" fmla="*/ 4314845 w 5305156"/>
              <a:gd name="connsiteY144" fmla="*/ 206284 h 6858000"/>
              <a:gd name="connsiteX145" fmla="*/ 4145929 w 5305156"/>
              <a:gd name="connsiteY145" fmla="*/ 58896 h 6858000"/>
              <a:gd name="connsiteX146" fmla="*/ 3986848 w 5305156"/>
              <a:gd name="connsiteY146" fmla="*/ 0 h 6858000"/>
              <a:gd name="connsiteX147" fmla="*/ 4059455 w 5305156"/>
              <a:gd name="connsiteY147" fmla="*/ 0 h 6858000"/>
              <a:gd name="connsiteX148" fmla="*/ 4076924 w 5305156"/>
              <a:gd name="connsiteY148" fmla="*/ 15255 h 6858000"/>
              <a:gd name="connsiteX149" fmla="*/ 4309226 w 5305156"/>
              <a:gd name="connsiteY149" fmla="*/ 218113 h 6858000"/>
              <a:gd name="connsiteX150" fmla="*/ 4309226 w 5305156"/>
              <a:gd name="connsiteY150" fmla="*/ 564292 h 6858000"/>
              <a:gd name="connsiteX151" fmla="*/ 3986848 w 5305156"/>
              <a:gd name="connsiteY151" fmla="*/ 283564 h 6858000"/>
              <a:gd name="connsiteX152" fmla="*/ 3986848 w 5305156"/>
              <a:gd name="connsiteY152" fmla="*/ 84404 h 6858000"/>
              <a:gd name="connsiteX153" fmla="*/ 0 w 5305156"/>
              <a:gd name="connsiteY153" fmla="*/ 0 h 6858000"/>
              <a:gd name="connsiteX154" fmla="*/ 3038475 w 5305156"/>
              <a:gd name="connsiteY154" fmla="*/ 0 h 6858000"/>
              <a:gd name="connsiteX155" fmla="*/ 3975611 w 5305156"/>
              <a:gd name="connsiteY155" fmla="*/ 0 h 6858000"/>
              <a:gd name="connsiteX156" fmla="*/ 3975611 w 5305156"/>
              <a:gd name="connsiteY156" fmla="*/ 1953 h 6858000"/>
              <a:gd name="connsiteX157" fmla="*/ 3975611 w 5305156"/>
              <a:gd name="connsiteY157" fmla="*/ 283564 h 6858000"/>
              <a:gd name="connsiteX158" fmla="*/ 3961564 w 5305156"/>
              <a:gd name="connsiteY158" fmla="*/ 295392 h 6858000"/>
              <a:gd name="connsiteX159" fmla="*/ 3970694 w 5305156"/>
              <a:gd name="connsiteY159" fmla="*/ 304066 h 6858000"/>
              <a:gd name="connsiteX160" fmla="*/ 3960862 w 5305156"/>
              <a:gd name="connsiteY160" fmla="*/ 295392 h 6858000"/>
              <a:gd name="connsiteX161" fmla="*/ 3639186 w 5305156"/>
              <a:gd name="connsiteY161" fmla="*/ 570600 h 6858000"/>
              <a:gd name="connsiteX162" fmla="*/ 3639186 w 5305156"/>
              <a:gd name="connsiteY162" fmla="*/ 589526 h 6858000"/>
              <a:gd name="connsiteX163" fmla="*/ 3651126 w 5305156"/>
              <a:gd name="connsiteY163" fmla="*/ 599777 h 6858000"/>
              <a:gd name="connsiteX164" fmla="*/ 3651126 w 5305156"/>
              <a:gd name="connsiteY164" fmla="*/ 587160 h 6858000"/>
              <a:gd name="connsiteX165" fmla="*/ 3972801 w 5305156"/>
              <a:gd name="connsiteY165" fmla="*/ 867888 h 6858000"/>
              <a:gd name="connsiteX166" fmla="*/ 3972801 w 5305156"/>
              <a:gd name="connsiteY166" fmla="*/ 1214067 h 6858000"/>
              <a:gd name="connsiteX167" fmla="*/ 3651126 w 5305156"/>
              <a:gd name="connsiteY167" fmla="*/ 933339 h 6858000"/>
              <a:gd name="connsiteX168" fmla="*/ 3651126 w 5305156"/>
              <a:gd name="connsiteY168" fmla="*/ 600566 h 6858000"/>
              <a:gd name="connsiteX169" fmla="*/ 3639186 w 5305156"/>
              <a:gd name="connsiteY169" fmla="*/ 590314 h 6858000"/>
              <a:gd name="connsiteX170" fmla="*/ 3639186 w 5305156"/>
              <a:gd name="connsiteY170" fmla="*/ 938859 h 6858000"/>
              <a:gd name="connsiteX171" fmla="*/ 3306976 w 5305156"/>
              <a:gd name="connsiteY171" fmla="*/ 1221952 h 6858000"/>
              <a:gd name="connsiteX172" fmla="*/ 3306976 w 5305156"/>
              <a:gd name="connsiteY172" fmla="*/ 1591788 h 6858000"/>
              <a:gd name="connsiteX173" fmla="*/ 3624438 w 5305156"/>
              <a:gd name="connsiteY173" fmla="*/ 1867785 h 6858000"/>
              <a:gd name="connsiteX174" fmla="*/ 3624438 w 5305156"/>
              <a:gd name="connsiteY174" fmla="*/ 1851225 h 6858000"/>
              <a:gd name="connsiteX175" fmla="*/ 3318214 w 5305156"/>
              <a:gd name="connsiteY175" fmla="*/ 1585480 h 6858000"/>
              <a:gd name="connsiteX176" fmla="*/ 3318214 w 5305156"/>
              <a:gd name="connsiteY176" fmla="*/ 1238512 h 6858000"/>
              <a:gd name="connsiteX177" fmla="*/ 3624438 w 5305156"/>
              <a:gd name="connsiteY177" fmla="*/ 1505046 h 6858000"/>
              <a:gd name="connsiteX178" fmla="*/ 3624438 w 5305156"/>
              <a:gd name="connsiteY178" fmla="*/ 1488487 h 6858000"/>
              <a:gd name="connsiteX179" fmla="*/ 3322428 w 5305156"/>
              <a:gd name="connsiteY179" fmla="*/ 1225107 h 6858000"/>
              <a:gd name="connsiteX180" fmla="*/ 3647615 w 5305156"/>
              <a:gd name="connsiteY180" fmla="*/ 947533 h 6858000"/>
              <a:gd name="connsiteX181" fmla="*/ 3972100 w 5305156"/>
              <a:gd name="connsiteY181" fmla="*/ 1230627 h 6858000"/>
              <a:gd name="connsiteX182" fmla="*/ 3646912 w 5305156"/>
              <a:gd name="connsiteY182" fmla="*/ 1508201 h 6858000"/>
              <a:gd name="connsiteX183" fmla="*/ 3625139 w 5305156"/>
              <a:gd name="connsiteY183" fmla="*/ 1489275 h 6858000"/>
              <a:gd name="connsiteX184" fmla="*/ 3625139 w 5305156"/>
              <a:gd name="connsiteY184" fmla="*/ 1505835 h 6858000"/>
              <a:gd name="connsiteX185" fmla="*/ 3640591 w 5305156"/>
              <a:gd name="connsiteY185" fmla="*/ 1519240 h 6858000"/>
              <a:gd name="connsiteX186" fmla="*/ 3640591 w 5305156"/>
              <a:gd name="connsiteY186" fmla="*/ 1865419 h 6858000"/>
              <a:gd name="connsiteX187" fmla="*/ 3625139 w 5305156"/>
              <a:gd name="connsiteY187" fmla="*/ 1852014 h 6858000"/>
              <a:gd name="connsiteX188" fmla="*/ 3625139 w 5305156"/>
              <a:gd name="connsiteY188" fmla="*/ 1868573 h 6858000"/>
              <a:gd name="connsiteX189" fmla="*/ 3639186 w 5305156"/>
              <a:gd name="connsiteY189" fmla="*/ 1881190 h 6858000"/>
              <a:gd name="connsiteX190" fmla="*/ 3639186 w 5305156"/>
              <a:gd name="connsiteY190" fmla="*/ 2058617 h 6858000"/>
              <a:gd name="connsiteX191" fmla="*/ 3651126 w 5305156"/>
              <a:gd name="connsiteY191" fmla="*/ 2060194 h 6858000"/>
              <a:gd name="connsiteX192" fmla="*/ 3651126 w 5305156"/>
              <a:gd name="connsiteY192" fmla="*/ 1885922 h 6858000"/>
              <a:gd name="connsiteX193" fmla="*/ 3821095 w 5305156"/>
              <a:gd name="connsiteY193" fmla="*/ 2034172 h 6858000"/>
              <a:gd name="connsiteX194" fmla="*/ 3828118 w 5305156"/>
              <a:gd name="connsiteY194" fmla="*/ 2023920 h 6858000"/>
              <a:gd name="connsiteX195" fmla="*/ 3821095 w 5305156"/>
              <a:gd name="connsiteY195" fmla="*/ 2034960 h 6858000"/>
              <a:gd name="connsiteX196" fmla="*/ 3972801 w 5305156"/>
              <a:gd name="connsiteY196" fmla="*/ 2166650 h 6858000"/>
              <a:gd name="connsiteX197" fmla="*/ 3972801 w 5305156"/>
              <a:gd name="connsiteY197" fmla="*/ 2513617 h 6858000"/>
              <a:gd name="connsiteX198" fmla="*/ 3651126 w 5305156"/>
              <a:gd name="connsiteY198" fmla="*/ 2232889 h 6858000"/>
              <a:gd name="connsiteX199" fmla="*/ 3651126 w 5305156"/>
              <a:gd name="connsiteY199" fmla="*/ 2060983 h 6858000"/>
              <a:gd name="connsiteX200" fmla="*/ 3639186 w 5305156"/>
              <a:gd name="connsiteY200" fmla="*/ 2059405 h 6858000"/>
              <a:gd name="connsiteX201" fmla="*/ 3639186 w 5305156"/>
              <a:gd name="connsiteY201" fmla="*/ 2238409 h 6858000"/>
              <a:gd name="connsiteX202" fmla="*/ 3423566 w 5305156"/>
              <a:gd name="connsiteY202" fmla="*/ 2422144 h 6858000"/>
              <a:gd name="connsiteX203" fmla="*/ 3435506 w 5305156"/>
              <a:gd name="connsiteY203" fmla="*/ 2428452 h 6858000"/>
              <a:gd name="connsiteX204" fmla="*/ 3647615 w 5305156"/>
              <a:gd name="connsiteY204" fmla="*/ 2247872 h 6858000"/>
              <a:gd name="connsiteX205" fmla="*/ 3972100 w 5305156"/>
              <a:gd name="connsiteY205" fmla="*/ 2530177 h 6858000"/>
              <a:gd name="connsiteX206" fmla="*/ 3646912 w 5305156"/>
              <a:gd name="connsiteY206" fmla="*/ 2807751 h 6858000"/>
              <a:gd name="connsiteX207" fmla="*/ 3322428 w 5305156"/>
              <a:gd name="connsiteY207" fmla="*/ 2525446 h 6858000"/>
              <a:gd name="connsiteX208" fmla="*/ 3434803 w 5305156"/>
              <a:gd name="connsiteY208" fmla="*/ 2429241 h 6858000"/>
              <a:gd name="connsiteX209" fmla="*/ 3422863 w 5305156"/>
              <a:gd name="connsiteY209" fmla="*/ 2422933 h 6858000"/>
              <a:gd name="connsiteX210" fmla="*/ 3306976 w 5305156"/>
              <a:gd name="connsiteY210" fmla="*/ 2522291 h 6858000"/>
              <a:gd name="connsiteX211" fmla="*/ 3306976 w 5305156"/>
              <a:gd name="connsiteY211" fmla="*/ 2773054 h 6858000"/>
              <a:gd name="connsiteX212" fmla="*/ 3318214 w 5305156"/>
              <a:gd name="connsiteY212" fmla="*/ 2778574 h 6858000"/>
              <a:gd name="connsiteX213" fmla="*/ 3318214 w 5305156"/>
              <a:gd name="connsiteY213" fmla="*/ 2538851 h 6858000"/>
              <a:gd name="connsiteX214" fmla="*/ 3640591 w 5305156"/>
              <a:gd name="connsiteY214" fmla="*/ 2819579 h 6858000"/>
              <a:gd name="connsiteX215" fmla="*/ 3640591 w 5305156"/>
              <a:gd name="connsiteY215" fmla="*/ 3165758 h 6858000"/>
              <a:gd name="connsiteX216" fmla="*/ 3318214 w 5305156"/>
              <a:gd name="connsiteY216" fmla="*/ 2885030 h 6858000"/>
              <a:gd name="connsiteX217" fmla="*/ 3318214 w 5305156"/>
              <a:gd name="connsiteY217" fmla="*/ 2779363 h 6858000"/>
              <a:gd name="connsiteX218" fmla="*/ 3306976 w 5305156"/>
              <a:gd name="connsiteY218" fmla="*/ 2773843 h 6858000"/>
              <a:gd name="connsiteX219" fmla="*/ 3306976 w 5305156"/>
              <a:gd name="connsiteY219" fmla="*/ 2891339 h 6858000"/>
              <a:gd name="connsiteX220" fmla="*/ 3646210 w 5305156"/>
              <a:gd name="connsiteY220" fmla="*/ 3187049 h 6858000"/>
              <a:gd name="connsiteX221" fmla="*/ 3984040 w 5305156"/>
              <a:gd name="connsiteY221" fmla="*/ 2899224 h 6858000"/>
              <a:gd name="connsiteX222" fmla="*/ 4064809 w 5305156"/>
              <a:gd name="connsiteY222" fmla="*/ 2969406 h 6858000"/>
              <a:gd name="connsiteX223" fmla="*/ 4307822 w 5305156"/>
              <a:gd name="connsiteY223" fmla="*/ 3180741 h 6858000"/>
              <a:gd name="connsiteX224" fmla="*/ 4307822 w 5305156"/>
              <a:gd name="connsiteY224" fmla="*/ 3519034 h 6858000"/>
              <a:gd name="connsiteX225" fmla="*/ 4319762 w 5305156"/>
              <a:gd name="connsiteY225" fmla="*/ 3519034 h 6858000"/>
              <a:gd name="connsiteX226" fmla="*/ 4319762 w 5305156"/>
              <a:gd name="connsiteY226" fmla="*/ 3500109 h 6858000"/>
              <a:gd name="connsiteX227" fmla="*/ 4319762 w 5305156"/>
              <a:gd name="connsiteY227" fmla="*/ 3186261 h 6858000"/>
              <a:gd name="connsiteX228" fmla="*/ 4642139 w 5305156"/>
              <a:gd name="connsiteY228" fmla="*/ 3466989 h 6858000"/>
              <a:gd name="connsiteX229" fmla="*/ 4642139 w 5305156"/>
              <a:gd name="connsiteY229" fmla="*/ 3495377 h 6858000"/>
              <a:gd name="connsiteX230" fmla="*/ 4642139 w 5305156"/>
              <a:gd name="connsiteY230" fmla="*/ 3812379 h 6858000"/>
              <a:gd name="connsiteX231" fmla="*/ 4319762 w 5305156"/>
              <a:gd name="connsiteY231" fmla="*/ 3532439 h 6858000"/>
              <a:gd name="connsiteX232" fmla="*/ 4319762 w 5305156"/>
              <a:gd name="connsiteY232" fmla="*/ 3519822 h 6858000"/>
              <a:gd name="connsiteX233" fmla="*/ 4307822 w 5305156"/>
              <a:gd name="connsiteY233" fmla="*/ 3519822 h 6858000"/>
              <a:gd name="connsiteX234" fmla="*/ 4307822 w 5305156"/>
              <a:gd name="connsiteY234" fmla="*/ 3531651 h 6858000"/>
              <a:gd name="connsiteX235" fmla="*/ 4293775 w 5305156"/>
              <a:gd name="connsiteY235" fmla="*/ 3543479 h 6858000"/>
              <a:gd name="connsiteX236" fmla="*/ 4302905 w 5305156"/>
              <a:gd name="connsiteY236" fmla="*/ 3552154 h 6858000"/>
              <a:gd name="connsiteX237" fmla="*/ 4293072 w 5305156"/>
              <a:gd name="connsiteY237" fmla="*/ 3544268 h 6858000"/>
              <a:gd name="connsiteX238" fmla="*/ 3971397 w 5305156"/>
              <a:gd name="connsiteY238" fmla="*/ 3818688 h 6858000"/>
              <a:gd name="connsiteX239" fmla="*/ 3971397 w 5305156"/>
              <a:gd name="connsiteY239" fmla="*/ 3838402 h 6858000"/>
              <a:gd name="connsiteX240" fmla="*/ 3983337 w 5305156"/>
              <a:gd name="connsiteY240" fmla="*/ 3848653 h 6858000"/>
              <a:gd name="connsiteX241" fmla="*/ 3983337 w 5305156"/>
              <a:gd name="connsiteY241" fmla="*/ 3835248 h 6858000"/>
              <a:gd name="connsiteX242" fmla="*/ 4305715 w 5305156"/>
              <a:gd name="connsiteY242" fmla="*/ 4115975 h 6858000"/>
              <a:gd name="connsiteX243" fmla="*/ 4305715 w 5305156"/>
              <a:gd name="connsiteY243" fmla="*/ 4462154 h 6858000"/>
              <a:gd name="connsiteX244" fmla="*/ 3983337 w 5305156"/>
              <a:gd name="connsiteY244" fmla="*/ 4182215 h 6858000"/>
              <a:gd name="connsiteX245" fmla="*/ 3983337 w 5305156"/>
              <a:gd name="connsiteY245" fmla="*/ 3849441 h 6858000"/>
              <a:gd name="connsiteX246" fmla="*/ 3971397 w 5305156"/>
              <a:gd name="connsiteY246" fmla="*/ 3839190 h 6858000"/>
              <a:gd name="connsiteX247" fmla="*/ 3971397 w 5305156"/>
              <a:gd name="connsiteY247" fmla="*/ 4186946 h 6858000"/>
              <a:gd name="connsiteX248" fmla="*/ 3639186 w 5305156"/>
              <a:gd name="connsiteY248" fmla="*/ 4470828 h 6858000"/>
              <a:gd name="connsiteX249" fmla="*/ 3639186 w 5305156"/>
              <a:gd name="connsiteY249" fmla="*/ 4839875 h 6858000"/>
              <a:gd name="connsiteX250" fmla="*/ 3956647 w 5305156"/>
              <a:gd name="connsiteY250" fmla="*/ 5116661 h 6858000"/>
              <a:gd name="connsiteX251" fmla="*/ 3956647 w 5305156"/>
              <a:gd name="connsiteY251" fmla="*/ 5100101 h 6858000"/>
              <a:gd name="connsiteX252" fmla="*/ 3651126 w 5305156"/>
              <a:gd name="connsiteY252" fmla="*/ 4833567 h 6858000"/>
              <a:gd name="connsiteX253" fmla="*/ 3651126 w 5305156"/>
              <a:gd name="connsiteY253" fmla="*/ 4487388 h 6858000"/>
              <a:gd name="connsiteX254" fmla="*/ 3956647 w 5305156"/>
              <a:gd name="connsiteY254" fmla="*/ 4753134 h 6858000"/>
              <a:gd name="connsiteX255" fmla="*/ 3956647 w 5305156"/>
              <a:gd name="connsiteY255" fmla="*/ 4737362 h 6858000"/>
              <a:gd name="connsiteX256" fmla="*/ 3654638 w 5305156"/>
              <a:gd name="connsiteY256" fmla="*/ 4473983 h 6858000"/>
              <a:gd name="connsiteX257" fmla="*/ 3979825 w 5305156"/>
              <a:gd name="connsiteY257" fmla="*/ 4196409 h 6858000"/>
              <a:gd name="connsiteX258" fmla="*/ 4304309 w 5305156"/>
              <a:gd name="connsiteY258" fmla="*/ 4478714 h 6858000"/>
              <a:gd name="connsiteX259" fmla="*/ 3979123 w 5305156"/>
              <a:gd name="connsiteY259" fmla="*/ 4756288 h 6858000"/>
              <a:gd name="connsiteX260" fmla="*/ 3957350 w 5305156"/>
              <a:gd name="connsiteY260" fmla="*/ 4737362 h 6858000"/>
              <a:gd name="connsiteX261" fmla="*/ 3957350 w 5305156"/>
              <a:gd name="connsiteY261" fmla="*/ 4753922 h 6858000"/>
              <a:gd name="connsiteX262" fmla="*/ 3973504 w 5305156"/>
              <a:gd name="connsiteY262" fmla="*/ 4768116 h 6858000"/>
              <a:gd name="connsiteX263" fmla="*/ 3973504 w 5305156"/>
              <a:gd name="connsiteY263" fmla="*/ 5114295 h 6858000"/>
              <a:gd name="connsiteX264" fmla="*/ 3957350 w 5305156"/>
              <a:gd name="connsiteY264" fmla="*/ 5100101 h 6858000"/>
              <a:gd name="connsiteX265" fmla="*/ 3957350 w 5305156"/>
              <a:gd name="connsiteY265" fmla="*/ 5116661 h 6858000"/>
              <a:gd name="connsiteX266" fmla="*/ 3971397 w 5305156"/>
              <a:gd name="connsiteY266" fmla="*/ 5129278 h 6858000"/>
              <a:gd name="connsiteX267" fmla="*/ 3971397 w 5305156"/>
              <a:gd name="connsiteY267" fmla="*/ 5306704 h 6858000"/>
              <a:gd name="connsiteX268" fmla="*/ 3983337 w 5305156"/>
              <a:gd name="connsiteY268" fmla="*/ 5309070 h 6858000"/>
              <a:gd name="connsiteX269" fmla="*/ 3983337 w 5305156"/>
              <a:gd name="connsiteY269" fmla="*/ 5134798 h 6858000"/>
              <a:gd name="connsiteX270" fmla="*/ 4153305 w 5305156"/>
              <a:gd name="connsiteY270" fmla="*/ 5283047 h 6858000"/>
              <a:gd name="connsiteX271" fmla="*/ 4160329 w 5305156"/>
              <a:gd name="connsiteY271" fmla="*/ 5272008 h 6858000"/>
              <a:gd name="connsiteX272" fmla="*/ 3991063 w 5305156"/>
              <a:gd name="connsiteY272" fmla="*/ 5125335 h 6858000"/>
              <a:gd name="connsiteX273" fmla="*/ 4316249 w 5305156"/>
              <a:gd name="connsiteY273" fmla="*/ 4847761 h 6858000"/>
              <a:gd name="connsiteX274" fmla="*/ 4392103 w 5305156"/>
              <a:gd name="connsiteY274" fmla="*/ 4913212 h 6858000"/>
              <a:gd name="connsiteX275" fmla="*/ 4636520 w 5305156"/>
              <a:gd name="connsiteY275" fmla="*/ 5126124 h 6858000"/>
              <a:gd name="connsiteX276" fmla="*/ 4311333 w 5305156"/>
              <a:gd name="connsiteY276" fmla="*/ 5403697 h 6858000"/>
              <a:gd name="connsiteX277" fmla="*/ 4160329 w 5305156"/>
              <a:gd name="connsiteY277" fmla="*/ 5272796 h 6858000"/>
              <a:gd name="connsiteX278" fmla="*/ 4154007 w 5305156"/>
              <a:gd name="connsiteY278" fmla="*/ 5283047 h 6858000"/>
              <a:gd name="connsiteX279" fmla="*/ 4305715 w 5305156"/>
              <a:gd name="connsiteY279" fmla="*/ 5415526 h 6858000"/>
              <a:gd name="connsiteX280" fmla="*/ 4305715 w 5305156"/>
              <a:gd name="connsiteY280" fmla="*/ 5761705 h 6858000"/>
              <a:gd name="connsiteX281" fmla="*/ 3983337 w 5305156"/>
              <a:gd name="connsiteY281" fmla="*/ 5480976 h 6858000"/>
              <a:gd name="connsiteX282" fmla="*/ 3983337 w 5305156"/>
              <a:gd name="connsiteY282" fmla="*/ 5309858 h 6858000"/>
              <a:gd name="connsiteX283" fmla="*/ 3971397 w 5305156"/>
              <a:gd name="connsiteY283" fmla="*/ 5307493 h 6858000"/>
              <a:gd name="connsiteX284" fmla="*/ 3971397 w 5305156"/>
              <a:gd name="connsiteY284" fmla="*/ 5487285 h 6858000"/>
              <a:gd name="connsiteX285" fmla="*/ 3755776 w 5305156"/>
              <a:gd name="connsiteY285" fmla="*/ 5671020 h 6858000"/>
              <a:gd name="connsiteX286" fmla="*/ 3639186 w 5305156"/>
              <a:gd name="connsiteY286" fmla="*/ 5770379 h 6858000"/>
              <a:gd name="connsiteX287" fmla="*/ 3639186 w 5305156"/>
              <a:gd name="connsiteY287" fmla="*/ 6021141 h 6858000"/>
              <a:gd name="connsiteX288" fmla="*/ 3651126 w 5305156"/>
              <a:gd name="connsiteY288" fmla="*/ 6026661 h 6858000"/>
              <a:gd name="connsiteX289" fmla="*/ 3651126 w 5305156"/>
              <a:gd name="connsiteY289" fmla="*/ 5786939 h 6858000"/>
              <a:gd name="connsiteX290" fmla="*/ 3973504 w 5305156"/>
              <a:gd name="connsiteY290" fmla="*/ 6067667 h 6858000"/>
              <a:gd name="connsiteX291" fmla="*/ 3973504 w 5305156"/>
              <a:gd name="connsiteY291" fmla="*/ 6413845 h 6858000"/>
              <a:gd name="connsiteX292" fmla="*/ 3651126 w 5305156"/>
              <a:gd name="connsiteY292" fmla="*/ 6133906 h 6858000"/>
              <a:gd name="connsiteX293" fmla="*/ 3651126 w 5305156"/>
              <a:gd name="connsiteY293" fmla="*/ 6027450 h 6858000"/>
              <a:gd name="connsiteX294" fmla="*/ 3639186 w 5305156"/>
              <a:gd name="connsiteY294" fmla="*/ 6021930 h 6858000"/>
              <a:gd name="connsiteX295" fmla="*/ 3639186 w 5305156"/>
              <a:gd name="connsiteY295" fmla="*/ 6140214 h 6858000"/>
              <a:gd name="connsiteX296" fmla="*/ 3979123 w 5305156"/>
              <a:gd name="connsiteY296" fmla="*/ 6435925 h 6858000"/>
              <a:gd name="connsiteX297" fmla="*/ 4316249 w 5305156"/>
              <a:gd name="connsiteY297" fmla="*/ 6147311 h 6858000"/>
              <a:gd name="connsiteX298" fmla="*/ 4397020 w 5305156"/>
              <a:gd name="connsiteY298" fmla="*/ 6217493 h 6858000"/>
              <a:gd name="connsiteX299" fmla="*/ 4403341 w 5305156"/>
              <a:gd name="connsiteY299" fmla="*/ 6206454 h 6858000"/>
              <a:gd name="connsiteX300" fmla="*/ 4397722 w 5305156"/>
              <a:gd name="connsiteY300" fmla="*/ 6218282 h 6858000"/>
              <a:gd name="connsiteX301" fmla="*/ 4640032 w 5305156"/>
              <a:gd name="connsiteY301" fmla="*/ 6429617 h 6858000"/>
              <a:gd name="connsiteX302" fmla="*/ 4640032 w 5305156"/>
              <a:gd name="connsiteY302" fmla="*/ 6784470 h 6858000"/>
              <a:gd name="connsiteX303" fmla="*/ 4583142 w 5305156"/>
              <a:gd name="connsiteY303" fmla="*/ 6833040 h 6858000"/>
              <a:gd name="connsiteX304" fmla="*/ 4553907 w 5305156"/>
              <a:gd name="connsiteY304" fmla="*/ 6858000 h 6858000"/>
              <a:gd name="connsiteX305" fmla="*/ 3038475 w 5305156"/>
              <a:gd name="connsiteY305" fmla="*/ 6858000 h 6858000"/>
              <a:gd name="connsiteX306" fmla="*/ 0 w 5305156"/>
              <a:gd name="connsiteY30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5305156" h="6858000">
                <a:moveTo>
                  <a:pt x="4647758" y="6793932"/>
                </a:moveTo>
                <a:cubicBezTo>
                  <a:pt x="4647758" y="6793932"/>
                  <a:pt x="4647758" y="6793932"/>
                  <a:pt x="4720099" y="6857017"/>
                </a:cubicBezTo>
                <a:lnTo>
                  <a:pt x="4721226" y="6858000"/>
                </a:lnTo>
                <a:lnTo>
                  <a:pt x="4572862" y="6858000"/>
                </a:lnTo>
                <a:lnTo>
                  <a:pt x="4579542" y="6852286"/>
                </a:lnTo>
                <a:cubicBezTo>
                  <a:pt x="4596135" y="6838092"/>
                  <a:pt x="4618259" y="6819166"/>
                  <a:pt x="4647758" y="6793932"/>
                </a:cubicBezTo>
                <a:close/>
                <a:moveTo>
                  <a:pt x="4651972" y="6434348"/>
                </a:moveTo>
                <a:cubicBezTo>
                  <a:pt x="4651972" y="6434348"/>
                  <a:pt x="4651972" y="6434348"/>
                  <a:pt x="4974349" y="6715076"/>
                </a:cubicBezTo>
                <a:cubicBezTo>
                  <a:pt x="4974349" y="6715076"/>
                  <a:pt x="4974349" y="6715076"/>
                  <a:pt x="4974349" y="6799592"/>
                </a:cubicBezTo>
                <a:lnTo>
                  <a:pt x="4974349" y="6858000"/>
                </a:lnTo>
                <a:lnTo>
                  <a:pt x="4741003" y="6858000"/>
                </a:lnTo>
                <a:lnTo>
                  <a:pt x="4736254" y="6853863"/>
                </a:lnTo>
                <a:cubicBezTo>
                  <a:pt x="4731338" y="6854652"/>
                  <a:pt x="4725718" y="6856229"/>
                  <a:pt x="4720099" y="6857017"/>
                </a:cubicBezTo>
                <a:cubicBezTo>
                  <a:pt x="4725718" y="6855440"/>
                  <a:pt x="4730635" y="6854652"/>
                  <a:pt x="4735551" y="6853075"/>
                </a:cubicBezTo>
                <a:cubicBezTo>
                  <a:pt x="4735551" y="6853075"/>
                  <a:pt x="4735551" y="6853075"/>
                  <a:pt x="4651972" y="6780527"/>
                </a:cubicBezTo>
                <a:cubicBezTo>
                  <a:pt x="4651972" y="6780527"/>
                  <a:pt x="4651972" y="6780527"/>
                  <a:pt x="4651972" y="6434348"/>
                </a:cubicBezTo>
                <a:close/>
                <a:moveTo>
                  <a:pt x="4319762" y="5786939"/>
                </a:moveTo>
                <a:cubicBezTo>
                  <a:pt x="4319762" y="5786939"/>
                  <a:pt x="4319762" y="5786939"/>
                  <a:pt x="4527656" y="5968308"/>
                </a:cubicBezTo>
                <a:cubicBezTo>
                  <a:pt x="4527656" y="5968308"/>
                  <a:pt x="4527656" y="5968308"/>
                  <a:pt x="4642139" y="6067667"/>
                </a:cubicBezTo>
                <a:cubicBezTo>
                  <a:pt x="4642139" y="6067667"/>
                  <a:pt x="4642139" y="6067667"/>
                  <a:pt x="4642139" y="6413845"/>
                </a:cubicBezTo>
                <a:cubicBezTo>
                  <a:pt x="4642139" y="6413845"/>
                  <a:pt x="4642139" y="6413845"/>
                  <a:pt x="4403341" y="6206454"/>
                </a:cubicBezTo>
                <a:cubicBezTo>
                  <a:pt x="4403341" y="6206454"/>
                  <a:pt x="4403341" y="6206454"/>
                  <a:pt x="4319762" y="6133906"/>
                </a:cubicBezTo>
                <a:cubicBezTo>
                  <a:pt x="4319762" y="6133906"/>
                  <a:pt x="4319762" y="6133906"/>
                  <a:pt x="4319762" y="5786939"/>
                </a:cubicBezTo>
                <a:close/>
                <a:moveTo>
                  <a:pt x="3755776" y="5671020"/>
                </a:moveTo>
                <a:cubicBezTo>
                  <a:pt x="3767716" y="5677328"/>
                  <a:pt x="3767716" y="5677328"/>
                  <a:pt x="3767716" y="5677328"/>
                </a:cubicBezTo>
                <a:cubicBezTo>
                  <a:pt x="3755776" y="5671020"/>
                  <a:pt x="3755776" y="5671020"/>
                  <a:pt x="3755776" y="5671020"/>
                </a:cubicBezTo>
                <a:close/>
                <a:moveTo>
                  <a:pt x="3979825" y="5495959"/>
                </a:moveTo>
                <a:cubicBezTo>
                  <a:pt x="3979825" y="5495959"/>
                  <a:pt x="3979825" y="5495959"/>
                  <a:pt x="4304309" y="5779053"/>
                </a:cubicBezTo>
                <a:cubicBezTo>
                  <a:pt x="4304309" y="5779053"/>
                  <a:pt x="4304309" y="5779053"/>
                  <a:pt x="3979123" y="6056627"/>
                </a:cubicBezTo>
                <a:cubicBezTo>
                  <a:pt x="3979123" y="6056627"/>
                  <a:pt x="3979123" y="6056627"/>
                  <a:pt x="3654638" y="5773533"/>
                </a:cubicBezTo>
                <a:cubicBezTo>
                  <a:pt x="3654638" y="5773533"/>
                  <a:pt x="3654638" y="5773533"/>
                  <a:pt x="3767716" y="5677328"/>
                </a:cubicBezTo>
                <a:cubicBezTo>
                  <a:pt x="3767716" y="5677328"/>
                  <a:pt x="3767716" y="5677328"/>
                  <a:pt x="3979825" y="5495959"/>
                </a:cubicBezTo>
                <a:close/>
                <a:moveTo>
                  <a:pt x="4984885" y="4847761"/>
                </a:moveTo>
                <a:cubicBezTo>
                  <a:pt x="4984885" y="4847761"/>
                  <a:pt x="4984885" y="4847761"/>
                  <a:pt x="5305156" y="5126124"/>
                </a:cubicBezTo>
                <a:cubicBezTo>
                  <a:pt x="5305156" y="5126124"/>
                  <a:pt x="5305156" y="5126124"/>
                  <a:pt x="4979968" y="5403697"/>
                </a:cubicBezTo>
                <a:cubicBezTo>
                  <a:pt x="4979968" y="5403697"/>
                  <a:pt x="4979968" y="5403697"/>
                  <a:pt x="4871807" y="5309070"/>
                </a:cubicBezTo>
                <a:cubicBezTo>
                  <a:pt x="4871807" y="5309070"/>
                  <a:pt x="4871807" y="5309070"/>
                  <a:pt x="4865486" y="5320898"/>
                </a:cubicBezTo>
                <a:cubicBezTo>
                  <a:pt x="4865486" y="5320898"/>
                  <a:pt x="4865486" y="5320898"/>
                  <a:pt x="4974349" y="5415526"/>
                </a:cubicBezTo>
                <a:cubicBezTo>
                  <a:pt x="4974349" y="5415526"/>
                  <a:pt x="4974349" y="5415526"/>
                  <a:pt x="4974349" y="5761705"/>
                </a:cubicBezTo>
                <a:cubicBezTo>
                  <a:pt x="4974349" y="5761705"/>
                  <a:pt x="4974349" y="5761705"/>
                  <a:pt x="4741170" y="5559044"/>
                </a:cubicBezTo>
                <a:cubicBezTo>
                  <a:pt x="4741170" y="5559044"/>
                  <a:pt x="4741170" y="5559044"/>
                  <a:pt x="4734849" y="5571661"/>
                </a:cubicBezTo>
                <a:cubicBezTo>
                  <a:pt x="4734849" y="5571661"/>
                  <a:pt x="4734849" y="5571661"/>
                  <a:pt x="4972945" y="5779053"/>
                </a:cubicBezTo>
                <a:cubicBezTo>
                  <a:pt x="4972945" y="5779053"/>
                  <a:pt x="4972945" y="5779053"/>
                  <a:pt x="4647758" y="6056627"/>
                </a:cubicBezTo>
                <a:cubicBezTo>
                  <a:pt x="4647758" y="6056627"/>
                  <a:pt x="4647758" y="6056627"/>
                  <a:pt x="4533978" y="5957268"/>
                </a:cubicBezTo>
                <a:cubicBezTo>
                  <a:pt x="4533978" y="5957268"/>
                  <a:pt x="4533978" y="5957268"/>
                  <a:pt x="4527656" y="5968308"/>
                </a:cubicBezTo>
                <a:cubicBezTo>
                  <a:pt x="4527656" y="5968308"/>
                  <a:pt x="4527656" y="5968308"/>
                  <a:pt x="4533275" y="5956479"/>
                </a:cubicBezTo>
                <a:cubicBezTo>
                  <a:pt x="4533275" y="5956479"/>
                  <a:pt x="4533275" y="5956479"/>
                  <a:pt x="4323273" y="5773533"/>
                </a:cubicBezTo>
                <a:cubicBezTo>
                  <a:pt x="4323273" y="5773533"/>
                  <a:pt x="4323273" y="5773533"/>
                  <a:pt x="4648460" y="5495959"/>
                </a:cubicBezTo>
                <a:cubicBezTo>
                  <a:pt x="4648460" y="5495959"/>
                  <a:pt x="4648460" y="5495959"/>
                  <a:pt x="4734146" y="5570873"/>
                </a:cubicBezTo>
                <a:cubicBezTo>
                  <a:pt x="4734146" y="5570873"/>
                  <a:pt x="4734146" y="5570873"/>
                  <a:pt x="4741170" y="5558256"/>
                </a:cubicBezTo>
                <a:cubicBezTo>
                  <a:pt x="4741170" y="5558256"/>
                  <a:pt x="4741170" y="5558256"/>
                  <a:pt x="4651972" y="5480976"/>
                </a:cubicBezTo>
                <a:cubicBezTo>
                  <a:pt x="4651972" y="5480976"/>
                  <a:pt x="4651972" y="5480976"/>
                  <a:pt x="4651972" y="5134798"/>
                </a:cubicBezTo>
                <a:cubicBezTo>
                  <a:pt x="4651972" y="5134798"/>
                  <a:pt x="4651972" y="5134798"/>
                  <a:pt x="4865486" y="5320110"/>
                </a:cubicBezTo>
                <a:cubicBezTo>
                  <a:pt x="4865486" y="5320110"/>
                  <a:pt x="4865486" y="5320110"/>
                  <a:pt x="4871104" y="5309070"/>
                </a:cubicBezTo>
                <a:cubicBezTo>
                  <a:pt x="4871104" y="5309070"/>
                  <a:pt x="4871104" y="5309070"/>
                  <a:pt x="4659698" y="5125335"/>
                </a:cubicBezTo>
                <a:cubicBezTo>
                  <a:pt x="4659698" y="5125335"/>
                  <a:pt x="4659698" y="5125335"/>
                  <a:pt x="4984885" y="4847761"/>
                </a:cubicBezTo>
                <a:close/>
                <a:moveTo>
                  <a:pt x="4319762" y="4487388"/>
                </a:moveTo>
                <a:cubicBezTo>
                  <a:pt x="4319762" y="4487388"/>
                  <a:pt x="4319762" y="4487388"/>
                  <a:pt x="4541703" y="4680586"/>
                </a:cubicBezTo>
                <a:cubicBezTo>
                  <a:pt x="4541703" y="4680586"/>
                  <a:pt x="4541703" y="4680586"/>
                  <a:pt x="4548726" y="4670335"/>
                </a:cubicBezTo>
                <a:cubicBezTo>
                  <a:pt x="4548726" y="4670335"/>
                  <a:pt x="4548726" y="4670335"/>
                  <a:pt x="4542406" y="4680586"/>
                </a:cubicBezTo>
                <a:cubicBezTo>
                  <a:pt x="4542406" y="4680586"/>
                  <a:pt x="4542406" y="4680586"/>
                  <a:pt x="4642139" y="4768116"/>
                </a:cubicBezTo>
                <a:cubicBezTo>
                  <a:pt x="4642139" y="4768116"/>
                  <a:pt x="4642139" y="4768116"/>
                  <a:pt x="4642139" y="5114295"/>
                </a:cubicBezTo>
                <a:cubicBezTo>
                  <a:pt x="4642139" y="5114295"/>
                  <a:pt x="4642139" y="5114295"/>
                  <a:pt x="4399127" y="4902960"/>
                </a:cubicBezTo>
                <a:cubicBezTo>
                  <a:pt x="4399127" y="4902960"/>
                  <a:pt x="4399127" y="4902960"/>
                  <a:pt x="4392103" y="4913212"/>
                </a:cubicBezTo>
                <a:cubicBezTo>
                  <a:pt x="4392103" y="4913212"/>
                  <a:pt x="4392103" y="4913212"/>
                  <a:pt x="4398424" y="4902172"/>
                </a:cubicBezTo>
                <a:cubicBezTo>
                  <a:pt x="4398424" y="4902172"/>
                  <a:pt x="4398424" y="4902172"/>
                  <a:pt x="4319762" y="4833567"/>
                </a:cubicBezTo>
                <a:cubicBezTo>
                  <a:pt x="4319762" y="4833567"/>
                  <a:pt x="4319762" y="4833567"/>
                  <a:pt x="4319762" y="4487388"/>
                </a:cubicBezTo>
                <a:close/>
                <a:moveTo>
                  <a:pt x="4648460" y="4196409"/>
                </a:moveTo>
                <a:cubicBezTo>
                  <a:pt x="4648460" y="4196409"/>
                  <a:pt x="4648460" y="4196409"/>
                  <a:pt x="4972945" y="4478714"/>
                </a:cubicBezTo>
                <a:cubicBezTo>
                  <a:pt x="4972945" y="4478714"/>
                  <a:pt x="4972945" y="4478714"/>
                  <a:pt x="4647758" y="4756288"/>
                </a:cubicBezTo>
                <a:cubicBezTo>
                  <a:pt x="4647758" y="4756288"/>
                  <a:pt x="4647758" y="4756288"/>
                  <a:pt x="4548726" y="4670335"/>
                </a:cubicBezTo>
                <a:cubicBezTo>
                  <a:pt x="4548726" y="4670335"/>
                  <a:pt x="4548726" y="4670335"/>
                  <a:pt x="4323273" y="4473983"/>
                </a:cubicBezTo>
                <a:cubicBezTo>
                  <a:pt x="4323273" y="4473983"/>
                  <a:pt x="4323273" y="4473983"/>
                  <a:pt x="4648460" y="4196409"/>
                </a:cubicBezTo>
                <a:close/>
                <a:moveTo>
                  <a:pt x="4312036" y="3544268"/>
                </a:moveTo>
                <a:cubicBezTo>
                  <a:pt x="4312036" y="3544268"/>
                  <a:pt x="4312036" y="3544268"/>
                  <a:pt x="4636520" y="3826573"/>
                </a:cubicBezTo>
                <a:cubicBezTo>
                  <a:pt x="4636520" y="3826573"/>
                  <a:pt x="4636520" y="3826573"/>
                  <a:pt x="4311333" y="4104935"/>
                </a:cubicBezTo>
                <a:cubicBezTo>
                  <a:pt x="4311333" y="4104935"/>
                  <a:pt x="4311333" y="4104935"/>
                  <a:pt x="3986848" y="3821842"/>
                </a:cubicBezTo>
                <a:cubicBezTo>
                  <a:pt x="3986848" y="3821842"/>
                  <a:pt x="3986848" y="3821842"/>
                  <a:pt x="4302905" y="3552154"/>
                </a:cubicBezTo>
                <a:cubicBezTo>
                  <a:pt x="4302905" y="3552154"/>
                  <a:pt x="4302905" y="3552154"/>
                  <a:pt x="4312036" y="3544268"/>
                </a:cubicBezTo>
                <a:close/>
                <a:moveTo>
                  <a:pt x="3986848" y="2538851"/>
                </a:moveTo>
                <a:cubicBezTo>
                  <a:pt x="3986848" y="2538851"/>
                  <a:pt x="3986848" y="2538851"/>
                  <a:pt x="4194744" y="2719432"/>
                </a:cubicBezTo>
                <a:cubicBezTo>
                  <a:pt x="4194744" y="2719432"/>
                  <a:pt x="4194744" y="2719432"/>
                  <a:pt x="4201064" y="2708392"/>
                </a:cubicBezTo>
                <a:cubicBezTo>
                  <a:pt x="4201064" y="2708392"/>
                  <a:pt x="4201064" y="2708392"/>
                  <a:pt x="4195446" y="2720221"/>
                </a:cubicBezTo>
                <a:cubicBezTo>
                  <a:pt x="4195446" y="2720221"/>
                  <a:pt x="4195446" y="2720221"/>
                  <a:pt x="4309226" y="2819579"/>
                </a:cubicBezTo>
                <a:cubicBezTo>
                  <a:pt x="4309226" y="2819579"/>
                  <a:pt x="4309226" y="2819579"/>
                  <a:pt x="4309226" y="3165758"/>
                </a:cubicBezTo>
                <a:cubicBezTo>
                  <a:pt x="4309226" y="3165758"/>
                  <a:pt x="4309226" y="3165758"/>
                  <a:pt x="4071131" y="2958366"/>
                </a:cubicBezTo>
                <a:cubicBezTo>
                  <a:pt x="4071131" y="2958366"/>
                  <a:pt x="4071131" y="2958366"/>
                  <a:pt x="4064809" y="2969406"/>
                </a:cubicBezTo>
                <a:cubicBezTo>
                  <a:pt x="4064809" y="2969406"/>
                  <a:pt x="4064809" y="2969406"/>
                  <a:pt x="4070428" y="2957578"/>
                </a:cubicBezTo>
                <a:cubicBezTo>
                  <a:pt x="4070428" y="2957578"/>
                  <a:pt x="4070428" y="2957578"/>
                  <a:pt x="3986848" y="2885030"/>
                </a:cubicBezTo>
                <a:cubicBezTo>
                  <a:pt x="3986848" y="2885030"/>
                  <a:pt x="3986848" y="2885030"/>
                  <a:pt x="3986848" y="2538851"/>
                </a:cubicBezTo>
                <a:close/>
                <a:moveTo>
                  <a:pt x="4652674" y="1598885"/>
                </a:moveTo>
                <a:cubicBezTo>
                  <a:pt x="4652674" y="1598885"/>
                  <a:pt x="4652674" y="1598885"/>
                  <a:pt x="4972945" y="1878036"/>
                </a:cubicBezTo>
                <a:cubicBezTo>
                  <a:pt x="4972945" y="1878036"/>
                  <a:pt x="4972945" y="1878036"/>
                  <a:pt x="4647758" y="2155610"/>
                </a:cubicBezTo>
                <a:cubicBezTo>
                  <a:pt x="4647758" y="2155610"/>
                  <a:pt x="4647758" y="2155610"/>
                  <a:pt x="4538894" y="2060983"/>
                </a:cubicBezTo>
                <a:cubicBezTo>
                  <a:pt x="4538894" y="2060983"/>
                  <a:pt x="4538894" y="2060983"/>
                  <a:pt x="4533275" y="2072022"/>
                </a:cubicBezTo>
                <a:cubicBezTo>
                  <a:pt x="4533275" y="2072022"/>
                  <a:pt x="4533275" y="2072022"/>
                  <a:pt x="4642139" y="2166650"/>
                </a:cubicBezTo>
                <a:cubicBezTo>
                  <a:pt x="4642139" y="2166650"/>
                  <a:pt x="4642139" y="2166650"/>
                  <a:pt x="4642139" y="2513617"/>
                </a:cubicBezTo>
                <a:cubicBezTo>
                  <a:pt x="4642139" y="2513617"/>
                  <a:pt x="4642139" y="2513617"/>
                  <a:pt x="4408960" y="2310168"/>
                </a:cubicBezTo>
                <a:cubicBezTo>
                  <a:pt x="4408960" y="2310168"/>
                  <a:pt x="4408960" y="2310168"/>
                  <a:pt x="4402639" y="2322785"/>
                </a:cubicBezTo>
                <a:cubicBezTo>
                  <a:pt x="4402639" y="2322785"/>
                  <a:pt x="4402639" y="2322785"/>
                  <a:pt x="4640032" y="2530177"/>
                </a:cubicBezTo>
                <a:cubicBezTo>
                  <a:pt x="4640032" y="2530177"/>
                  <a:pt x="4640032" y="2530177"/>
                  <a:pt x="4314845" y="2807751"/>
                </a:cubicBezTo>
                <a:cubicBezTo>
                  <a:pt x="4314845" y="2807751"/>
                  <a:pt x="4314845" y="2807751"/>
                  <a:pt x="4201064" y="2708392"/>
                </a:cubicBezTo>
                <a:cubicBezTo>
                  <a:pt x="4201064" y="2708392"/>
                  <a:pt x="4201064" y="2708392"/>
                  <a:pt x="3991063" y="2525446"/>
                </a:cubicBezTo>
                <a:cubicBezTo>
                  <a:pt x="3991063" y="2525446"/>
                  <a:pt x="3991063" y="2525446"/>
                  <a:pt x="4316249" y="2247872"/>
                </a:cubicBezTo>
                <a:cubicBezTo>
                  <a:pt x="4316249" y="2247872"/>
                  <a:pt x="4316249" y="2247872"/>
                  <a:pt x="4401936" y="2322785"/>
                </a:cubicBezTo>
                <a:cubicBezTo>
                  <a:pt x="4401936" y="2322785"/>
                  <a:pt x="4401936" y="2322785"/>
                  <a:pt x="4408257" y="2310168"/>
                </a:cubicBezTo>
                <a:cubicBezTo>
                  <a:pt x="4408257" y="2310168"/>
                  <a:pt x="4408257" y="2310168"/>
                  <a:pt x="4319762" y="2232889"/>
                </a:cubicBezTo>
                <a:cubicBezTo>
                  <a:pt x="4319762" y="2232889"/>
                  <a:pt x="4319762" y="2232889"/>
                  <a:pt x="4319762" y="1885922"/>
                </a:cubicBezTo>
                <a:cubicBezTo>
                  <a:pt x="4319762" y="1885922"/>
                  <a:pt x="4319762" y="1885922"/>
                  <a:pt x="4532573" y="2072022"/>
                </a:cubicBezTo>
                <a:cubicBezTo>
                  <a:pt x="4532573" y="2072022"/>
                  <a:pt x="4532573" y="2072022"/>
                  <a:pt x="4538894" y="2060194"/>
                </a:cubicBezTo>
                <a:cubicBezTo>
                  <a:pt x="4538894" y="2060194"/>
                  <a:pt x="4538894" y="2060194"/>
                  <a:pt x="4327487" y="1876459"/>
                </a:cubicBezTo>
                <a:cubicBezTo>
                  <a:pt x="4327487" y="1876459"/>
                  <a:pt x="4327487" y="1876459"/>
                  <a:pt x="4652674" y="1598885"/>
                </a:cubicBezTo>
                <a:close/>
                <a:moveTo>
                  <a:pt x="3986848" y="1238512"/>
                </a:moveTo>
                <a:cubicBezTo>
                  <a:pt x="3986848" y="1238512"/>
                  <a:pt x="3986848" y="1238512"/>
                  <a:pt x="4209493" y="1432499"/>
                </a:cubicBezTo>
                <a:cubicBezTo>
                  <a:pt x="4209493" y="1432499"/>
                  <a:pt x="4209493" y="1432499"/>
                  <a:pt x="4309226" y="1519240"/>
                </a:cubicBezTo>
                <a:cubicBezTo>
                  <a:pt x="4309226" y="1519240"/>
                  <a:pt x="4309226" y="1519240"/>
                  <a:pt x="4309226" y="1865419"/>
                </a:cubicBezTo>
                <a:cubicBezTo>
                  <a:pt x="4309226" y="1865419"/>
                  <a:pt x="4309226" y="1865419"/>
                  <a:pt x="4066916" y="1654085"/>
                </a:cubicBezTo>
                <a:cubicBezTo>
                  <a:pt x="4066916" y="1654085"/>
                  <a:pt x="4066916" y="1654085"/>
                  <a:pt x="4059892" y="1665124"/>
                </a:cubicBezTo>
                <a:cubicBezTo>
                  <a:pt x="4059892" y="1665124"/>
                  <a:pt x="4059892" y="1665124"/>
                  <a:pt x="4304309" y="1878036"/>
                </a:cubicBezTo>
                <a:cubicBezTo>
                  <a:pt x="4304309" y="1878036"/>
                  <a:pt x="4304309" y="1878036"/>
                  <a:pt x="3979123" y="2155610"/>
                </a:cubicBezTo>
                <a:cubicBezTo>
                  <a:pt x="3979123" y="2155610"/>
                  <a:pt x="3979123" y="2155610"/>
                  <a:pt x="3828118" y="2023920"/>
                </a:cubicBezTo>
                <a:cubicBezTo>
                  <a:pt x="3828118" y="2023920"/>
                  <a:pt x="3828118" y="2023920"/>
                  <a:pt x="3658852" y="1876459"/>
                </a:cubicBezTo>
                <a:cubicBezTo>
                  <a:pt x="3658852" y="1876459"/>
                  <a:pt x="3658852" y="1876459"/>
                  <a:pt x="3984040" y="1598885"/>
                </a:cubicBezTo>
                <a:cubicBezTo>
                  <a:pt x="3984040" y="1598885"/>
                  <a:pt x="3984040" y="1598885"/>
                  <a:pt x="4059191" y="1664336"/>
                </a:cubicBezTo>
                <a:cubicBezTo>
                  <a:pt x="4059191" y="1664336"/>
                  <a:pt x="4059191" y="1664336"/>
                  <a:pt x="4066214" y="1654085"/>
                </a:cubicBezTo>
                <a:cubicBezTo>
                  <a:pt x="4066214" y="1654085"/>
                  <a:pt x="4066214" y="1654085"/>
                  <a:pt x="3986848" y="1585480"/>
                </a:cubicBezTo>
                <a:cubicBezTo>
                  <a:pt x="3986848" y="1585480"/>
                  <a:pt x="3986848" y="1585480"/>
                  <a:pt x="3986848" y="1238512"/>
                </a:cubicBezTo>
                <a:close/>
                <a:moveTo>
                  <a:pt x="4316249" y="947533"/>
                </a:moveTo>
                <a:cubicBezTo>
                  <a:pt x="4316249" y="947533"/>
                  <a:pt x="4316249" y="947533"/>
                  <a:pt x="4640032" y="1230627"/>
                </a:cubicBezTo>
                <a:cubicBezTo>
                  <a:pt x="4640032" y="1230627"/>
                  <a:pt x="4640032" y="1230627"/>
                  <a:pt x="4314845" y="1508201"/>
                </a:cubicBezTo>
                <a:cubicBezTo>
                  <a:pt x="4314845" y="1508201"/>
                  <a:pt x="4314845" y="1508201"/>
                  <a:pt x="4216517" y="1422247"/>
                </a:cubicBezTo>
                <a:cubicBezTo>
                  <a:pt x="4216517" y="1422247"/>
                  <a:pt x="4216517" y="1422247"/>
                  <a:pt x="4209493" y="1432499"/>
                </a:cubicBezTo>
                <a:cubicBezTo>
                  <a:pt x="4209493" y="1432499"/>
                  <a:pt x="4209493" y="1432499"/>
                  <a:pt x="4215814" y="1421459"/>
                </a:cubicBezTo>
                <a:cubicBezTo>
                  <a:pt x="4215814" y="1421459"/>
                  <a:pt x="4215814" y="1421459"/>
                  <a:pt x="3991063" y="1225107"/>
                </a:cubicBezTo>
                <a:cubicBezTo>
                  <a:pt x="3991063" y="1225107"/>
                  <a:pt x="3991063" y="1225107"/>
                  <a:pt x="4316249" y="947533"/>
                </a:cubicBezTo>
                <a:close/>
                <a:moveTo>
                  <a:pt x="3979825" y="296181"/>
                </a:moveTo>
                <a:cubicBezTo>
                  <a:pt x="3979825" y="296181"/>
                  <a:pt x="3979825" y="296181"/>
                  <a:pt x="4304309" y="578486"/>
                </a:cubicBezTo>
                <a:cubicBezTo>
                  <a:pt x="4304309" y="578486"/>
                  <a:pt x="4304309" y="578486"/>
                  <a:pt x="3979123" y="856060"/>
                </a:cubicBezTo>
                <a:cubicBezTo>
                  <a:pt x="3979123" y="856060"/>
                  <a:pt x="3979123" y="856060"/>
                  <a:pt x="3654638" y="573754"/>
                </a:cubicBezTo>
                <a:cubicBezTo>
                  <a:pt x="3654638" y="573754"/>
                  <a:pt x="3654638" y="573754"/>
                  <a:pt x="3970694" y="304066"/>
                </a:cubicBezTo>
                <a:cubicBezTo>
                  <a:pt x="3970694" y="304066"/>
                  <a:pt x="3970694" y="304066"/>
                  <a:pt x="3979825" y="296181"/>
                </a:cubicBezTo>
                <a:close/>
                <a:moveTo>
                  <a:pt x="4078431" y="0"/>
                </a:moveTo>
                <a:lnTo>
                  <a:pt x="4556976" y="0"/>
                </a:lnTo>
                <a:lnTo>
                  <a:pt x="4541616" y="13087"/>
                </a:lnTo>
                <a:cubicBezTo>
                  <a:pt x="4509220" y="40686"/>
                  <a:pt x="4444428" y="95886"/>
                  <a:pt x="4314845" y="206284"/>
                </a:cubicBezTo>
                <a:cubicBezTo>
                  <a:pt x="4314845" y="206284"/>
                  <a:pt x="4314845" y="206284"/>
                  <a:pt x="4145929" y="58896"/>
                </a:cubicBezTo>
                <a:close/>
                <a:moveTo>
                  <a:pt x="3986848" y="0"/>
                </a:moveTo>
                <a:lnTo>
                  <a:pt x="4059455" y="0"/>
                </a:lnTo>
                <a:lnTo>
                  <a:pt x="4076924" y="15255"/>
                </a:lnTo>
                <a:cubicBezTo>
                  <a:pt x="4110110" y="44235"/>
                  <a:pt x="4176483" y="102194"/>
                  <a:pt x="4309226" y="218113"/>
                </a:cubicBezTo>
                <a:cubicBezTo>
                  <a:pt x="4309226" y="218113"/>
                  <a:pt x="4309226" y="218113"/>
                  <a:pt x="4309226" y="564292"/>
                </a:cubicBezTo>
                <a:cubicBezTo>
                  <a:pt x="4309226" y="564292"/>
                  <a:pt x="4309226" y="564292"/>
                  <a:pt x="3986848" y="283564"/>
                </a:cubicBezTo>
                <a:cubicBezTo>
                  <a:pt x="3986848" y="283564"/>
                  <a:pt x="3986848" y="283564"/>
                  <a:pt x="3986848" y="84404"/>
                </a:cubicBezTo>
                <a:close/>
                <a:moveTo>
                  <a:pt x="0" y="0"/>
                </a:moveTo>
                <a:lnTo>
                  <a:pt x="3038475" y="0"/>
                </a:lnTo>
                <a:lnTo>
                  <a:pt x="3975611" y="0"/>
                </a:lnTo>
                <a:lnTo>
                  <a:pt x="3975611" y="1953"/>
                </a:lnTo>
                <a:cubicBezTo>
                  <a:pt x="3975611" y="28082"/>
                  <a:pt x="3975611" y="97759"/>
                  <a:pt x="3975611" y="283564"/>
                </a:cubicBezTo>
                <a:cubicBezTo>
                  <a:pt x="3975611" y="283564"/>
                  <a:pt x="3975611" y="283564"/>
                  <a:pt x="3961564" y="295392"/>
                </a:cubicBezTo>
                <a:cubicBezTo>
                  <a:pt x="3961564" y="295392"/>
                  <a:pt x="3961564" y="295392"/>
                  <a:pt x="3970694" y="304066"/>
                </a:cubicBezTo>
                <a:cubicBezTo>
                  <a:pt x="3970694" y="304066"/>
                  <a:pt x="3970694" y="304066"/>
                  <a:pt x="3960862" y="295392"/>
                </a:cubicBezTo>
                <a:cubicBezTo>
                  <a:pt x="3960862" y="295392"/>
                  <a:pt x="3960862" y="295392"/>
                  <a:pt x="3639186" y="570600"/>
                </a:cubicBezTo>
                <a:cubicBezTo>
                  <a:pt x="3639186" y="570600"/>
                  <a:pt x="3639186" y="570600"/>
                  <a:pt x="3639186" y="589526"/>
                </a:cubicBezTo>
                <a:cubicBezTo>
                  <a:pt x="3639186" y="589526"/>
                  <a:pt x="3639186" y="589526"/>
                  <a:pt x="3651126" y="599777"/>
                </a:cubicBezTo>
                <a:cubicBezTo>
                  <a:pt x="3651126" y="599777"/>
                  <a:pt x="3651126" y="599777"/>
                  <a:pt x="3651126" y="587160"/>
                </a:cubicBezTo>
                <a:cubicBezTo>
                  <a:pt x="3651126" y="587160"/>
                  <a:pt x="3651126" y="587160"/>
                  <a:pt x="3972801" y="867888"/>
                </a:cubicBezTo>
                <a:cubicBezTo>
                  <a:pt x="3972801" y="867888"/>
                  <a:pt x="3972801" y="867888"/>
                  <a:pt x="3972801" y="1214067"/>
                </a:cubicBezTo>
                <a:cubicBezTo>
                  <a:pt x="3972801" y="1214067"/>
                  <a:pt x="3972801" y="1214067"/>
                  <a:pt x="3651126" y="933339"/>
                </a:cubicBezTo>
                <a:cubicBezTo>
                  <a:pt x="3651126" y="933339"/>
                  <a:pt x="3651126" y="933339"/>
                  <a:pt x="3651126" y="600566"/>
                </a:cubicBezTo>
                <a:cubicBezTo>
                  <a:pt x="3651126" y="600566"/>
                  <a:pt x="3651126" y="600566"/>
                  <a:pt x="3639186" y="590314"/>
                </a:cubicBezTo>
                <a:cubicBezTo>
                  <a:pt x="3639186" y="590314"/>
                  <a:pt x="3639186" y="590314"/>
                  <a:pt x="3639186" y="938859"/>
                </a:cubicBezTo>
                <a:cubicBezTo>
                  <a:pt x="3639186" y="938859"/>
                  <a:pt x="3639186" y="938859"/>
                  <a:pt x="3306976" y="1221952"/>
                </a:cubicBezTo>
                <a:cubicBezTo>
                  <a:pt x="3306976" y="1221952"/>
                  <a:pt x="3306976" y="1221952"/>
                  <a:pt x="3306976" y="1591788"/>
                </a:cubicBezTo>
                <a:cubicBezTo>
                  <a:pt x="3306976" y="1591788"/>
                  <a:pt x="3306976" y="1591788"/>
                  <a:pt x="3624438" y="1867785"/>
                </a:cubicBezTo>
                <a:cubicBezTo>
                  <a:pt x="3624438" y="1867785"/>
                  <a:pt x="3624438" y="1867785"/>
                  <a:pt x="3624438" y="1851225"/>
                </a:cubicBezTo>
                <a:lnTo>
                  <a:pt x="3318214" y="1585480"/>
                </a:lnTo>
                <a:cubicBezTo>
                  <a:pt x="3318214" y="1585480"/>
                  <a:pt x="3318214" y="1585480"/>
                  <a:pt x="3318214" y="1238512"/>
                </a:cubicBezTo>
                <a:cubicBezTo>
                  <a:pt x="3318214" y="1238512"/>
                  <a:pt x="3318214" y="1238512"/>
                  <a:pt x="3624438" y="1505046"/>
                </a:cubicBezTo>
                <a:cubicBezTo>
                  <a:pt x="3624438" y="1505046"/>
                  <a:pt x="3624438" y="1505046"/>
                  <a:pt x="3624438" y="1488487"/>
                </a:cubicBezTo>
                <a:cubicBezTo>
                  <a:pt x="3624438" y="1488487"/>
                  <a:pt x="3624438" y="1488487"/>
                  <a:pt x="3322428" y="1225107"/>
                </a:cubicBezTo>
                <a:cubicBezTo>
                  <a:pt x="3322428" y="1225107"/>
                  <a:pt x="3322428" y="1225107"/>
                  <a:pt x="3647615" y="947533"/>
                </a:cubicBezTo>
                <a:cubicBezTo>
                  <a:pt x="3647615" y="947533"/>
                  <a:pt x="3647615" y="947533"/>
                  <a:pt x="3972100" y="1230627"/>
                </a:cubicBezTo>
                <a:cubicBezTo>
                  <a:pt x="3972100" y="1230627"/>
                  <a:pt x="3972100" y="1230627"/>
                  <a:pt x="3646912" y="1508201"/>
                </a:cubicBezTo>
                <a:cubicBezTo>
                  <a:pt x="3646912" y="1508201"/>
                  <a:pt x="3646912" y="1508201"/>
                  <a:pt x="3625139" y="1489275"/>
                </a:cubicBezTo>
                <a:cubicBezTo>
                  <a:pt x="3625139" y="1489275"/>
                  <a:pt x="3625139" y="1489275"/>
                  <a:pt x="3625139" y="1505835"/>
                </a:cubicBezTo>
                <a:cubicBezTo>
                  <a:pt x="3625139" y="1505835"/>
                  <a:pt x="3625139" y="1505835"/>
                  <a:pt x="3640591" y="1519240"/>
                </a:cubicBezTo>
                <a:cubicBezTo>
                  <a:pt x="3640591" y="1519240"/>
                  <a:pt x="3640591" y="1519240"/>
                  <a:pt x="3640591" y="1865419"/>
                </a:cubicBezTo>
                <a:cubicBezTo>
                  <a:pt x="3640591" y="1865419"/>
                  <a:pt x="3640591" y="1865419"/>
                  <a:pt x="3625139" y="1852014"/>
                </a:cubicBezTo>
                <a:cubicBezTo>
                  <a:pt x="3625139" y="1852014"/>
                  <a:pt x="3625139" y="1852014"/>
                  <a:pt x="3625139" y="1868573"/>
                </a:cubicBezTo>
                <a:cubicBezTo>
                  <a:pt x="3625139" y="1868573"/>
                  <a:pt x="3625139" y="1868573"/>
                  <a:pt x="3639186" y="1881190"/>
                </a:cubicBezTo>
                <a:cubicBezTo>
                  <a:pt x="3639186" y="1881190"/>
                  <a:pt x="3639186" y="1881190"/>
                  <a:pt x="3639186" y="2058617"/>
                </a:cubicBezTo>
                <a:cubicBezTo>
                  <a:pt x="3639186" y="2058617"/>
                  <a:pt x="3639186" y="2058617"/>
                  <a:pt x="3651126" y="2060194"/>
                </a:cubicBezTo>
                <a:cubicBezTo>
                  <a:pt x="3651126" y="2060194"/>
                  <a:pt x="3651126" y="2060194"/>
                  <a:pt x="3651126" y="1885922"/>
                </a:cubicBezTo>
                <a:cubicBezTo>
                  <a:pt x="3651126" y="1885922"/>
                  <a:pt x="3651126" y="1885922"/>
                  <a:pt x="3821095" y="2034172"/>
                </a:cubicBezTo>
                <a:cubicBezTo>
                  <a:pt x="3821095" y="2034172"/>
                  <a:pt x="3821095" y="2034172"/>
                  <a:pt x="3828118" y="2023920"/>
                </a:cubicBezTo>
                <a:cubicBezTo>
                  <a:pt x="3828118" y="2023920"/>
                  <a:pt x="3828118" y="2023920"/>
                  <a:pt x="3821095" y="2034960"/>
                </a:cubicBezTo>
                <a:cubicBezTo>
                  <a:pt x="3821095" y="2034960"/>
                  <a:pt x="3821095" y="2034960"/>
                  <a:pt x="3972801" y="2166650"/>
                </a:cubicBezTo>
                <a:cubicBezTo>
                  <a:pt x="3972801" y="2166650"/>
                  <a:pt x="3972801" y="2166650"/>
                  <a:pt x="3972801" y="2513617"/>
                </a:cubicBezTo>
                <a:cubicBezTo>
                  <a:pt x="3972801" y="2513617"/>
                  <a:pt x="3972801" y="2513617"/>
                  <a:pt x="3651126" y="2232889"/>
                </a:cubicBezTo>
                <a:cubicBezTo>
                  <a:pt x="3651126" y="2232889"/>
                  <a:pt x="3651126" y="2232889"/>
                  <a:pt x="3651126" y="2060983"/>
                </a:cubicBezTo>
                <a:cubicBezTo>
                  <a:pt x="3651126" y="2060983"/>
                  <a:pt x="3651126" y="2060983"/>
                  <a:pt x="3639186" y="2059405"/>
                </a:cubicBezTo>
                <a:cubicBezTo>
                  <a:pt x="3639186" y="2059405"/>
                  <a:pt x="3639186" y="2059405"/>
                  <a:pt x="3639186" y="2238409"/>
                </a:cubicBezTo>
                <a:cubicBezTo>
                  <a:pt x="3639186" y="2238409"/>
                  <a:pt x="3639186" y="2238409"/>
                  <a:pt x="3423566" y="2422144"/>
                </a:cubicBezTo>
                <a:cubicBezTo>
                  <a:pt x="3423566" y="2422144"/>
                  <a:pt x="3423566" y="2422144"/>
                  <a:pt x="3435506" y="2428452"/>
                </a:cubicBezTo>
                <a:cubicBezTo>
                  <a:pt x="3435506" y="2428452"/>
                  <a:pt x="3435506" y="2428452"/>
                  <a:pt x="3647615" y="2247872"/>
                </a:cubicBezTo>
                <a:cubicBezTo>
                  <a:pt x="3647615" y="2247872"/>
                  <a:pt x="3647615" y="2247872"/>
                  <a:pt x="3972100" y="2530177"/>
                </a:cubicBezTo>
                <a:cubicBezTo>
                  <a:pt x="3972100" y="2530177"/>
                  <a:pt x="3972100" y="2530177"/>
                  <a:pt x="3646912" y="2807751"/>
                </a:cubicBezTo>
                <a:cubicBezTo>
                  <a:pt x="3646912" y="2807751"/>
                  <a:pt x="3646912" y="2807751"/>
                  <a:pt x="3322428" y="2525446"/>
                </a:cubicBezTo>
                <a:cubicBezTo>
                  <a:pt x="3322428" y="2525446"/>
                  <a:pt x="3322428" y="2525446"/>
                  <a:pt x="3434803" y="2429241"/>
                </a:cubicBezTo>
                <a:cubicBezTo>
                  <a:pt x="3434803" y="2429241"/>
                  <a:pt x="3434803" y="2429241"/>
                  <a:pt x="3422863" y="2422933"/>
                </a:cubicBezTo>
                <a:cubicBezTo>
                  <a:pt x="3422863" y="2422933"/>
                  <a:pt x="3422863" y="2422933"/>
                  <a:pt x="3306976" y="2522291"/>
                </a:cubicBezTo>
                <a:cubicBezTo>
                  <a:pt x="3306976" y="2522291"/>
                  <a:pt x="3306976" y="2522291"/>
                  <a:pt x="3306976" y="2773054"/>
                </a:cubicBezTo>
                <a:cubicBezTo>
                  <a:pt x="3306976" y="2773054"/>
                  <a:pt x="3306976" y="2773054"/>
                  <a:pt x="3318214" y="2778574"/>
                </a:cubicBezTo>
                <a:cubicBezTo>
                  <a:pt x="3318214" y="2778574"/>
                  <a:pt x="3318214" y="2778574"/>
                  <a:pt x="3318214" y="2538851"/>
                </a:cubicBezTo>
                <a:cubicBezTo>
                  <a:pt x="3318214" y="2538851"/>
                  <a:pt x="3318214" y="2538851"/>
                  <a:pt x="3640591" y="2819579"/>
                </a:cubicBezTo>
                <a:cubicBezTo>
                  <a:pt x="3640591" y="2819579"/>
                  <a:pt x="3640591" y="2819579"/>
                  <a:pt x="3640591" y="3165758"/>
                </a:cubicBezTo>
                <a:cubicBezTo>
                  <a:pt x="3640591" y="3165758"/>
                  <a:pt x="3640591" y="3165758"/>
                  <a:pt x="3318214" y="2885030"/>
                </a:cubicBezTo>
                <a:cubicBezTo>
                  <a:pt x="3318214" y="2885030"/>
                  <a:pt x="3318214" y="2885030"/>
                  <a:pt x="3318214" y="2779363"/>
                </a:cubicBezTo>
                <a:cubicBezTo>
                  <a:pt x="3318214" y="2779363"/>
                  <a:pt x="3318214" y="2779363"/>
                  <a:pt x="3306976" y="2773843"/>
                </a:cubicBezTo>
                <a:cubicBezTo>
                  <a:pt x="3306976" y="2773843"/>
                  <a:pt x="3306976" y="2773843"/>
                  <a:pt x="3306976" y="2891339"/>
                </a:cubicBezTo>
                <a:cubicBezTo>
                  <a:pt x="3306976" y="2891339"/>
                  <a:pt x="3306976" y="2891339"/>
                  <a:pt x="3646210" y="3187049"/>
                </a:cubicBezTo>
                <a:cubicBezTo>
                  <a:pt x="3646210" y="3187049"/>
                  <a:pt x="3646210" y="3187049"/>
                  <a:pt x="3984040" y="2899224"/>
                </a:cubicBezTo>
                <a:cubicBezTo>
                  <a:pt x="3984040" y="2899224"/>
                  <a:pt x="3984040" y="2899224"/>
                  <a:pt x="4064809" y="2969406"/>
                </a:cubicBezTo>
                <a:cubicBezTo>
                  <a:pt x="4064809" y="2969406"/>
                  <a:pt x="4064809" y="2969406"/>
                  <a:pt x="4307822" y="3180741"/>
                </a:cubicBezTo>
                <a:cubicBezTo>
                  <a:pt x="4307822" y="3180741"/>
                  <a:pt x="4307822" y="3180741"/>
                  <a:pt x="4307822" y="3519034"/>
                </a:cubicBezTo>
                <a:cubicBezTo>
                  <a:pt x="4307822" y="3519034"/>
                  <a:pt x="4307822" y="3519034"/>
                  <a:pt x="4319762" y="3519034"/>
                </a:cubicBezTo>
                <a:cubicBezTo>
                  <a:pt x="4319762" y="3519034"/>
                  <a:pt x="4319762" y="3519034"/>
                  <a:pt x="4319762" y="3500109"/>
                </a:cubicBezTo>
                <a:cubicBezTo>
                  <a:pt x="4319762" y="3500109"/>
                  <a:pt x="4319762" y="3500109"/>
                  <a:pt x="4319762" y="3186261"/>
                </a:cubicBezTo>
                <a:cubicBezTo>
                  <a:pt x="4319762" y="3186261"/>
                  <a:pt x="4319762" y="3186261"/>
                  <a:pt x="4642139" y="3466989"/>
                </a:cubicBezTo>
                <a:cubicBezTo>
                  <a:pt x="4642139" y="3466989"/>
                  <a:pt x="4642139" y="3466989"/>
                  <a:pt x="4642139" y="3495377"/>
                </a:cubicBezTo>
                <a:cubicBezTo>
                  <a:pt x="4642139" y="3495377"/>
                  <a:pt x="4642139" y="3495377"/>
                  <a:pt x="4642139" y="3812379"/>
                </a:cubicBezTo>
                <a:cubicBezTo>
                  <a:pt x="4642139" y="3812379"/>
                  <a:pt x="4642139" y="3812379"/>
                  <a:pt x="4319762" y="3532439"/>
                </a:cubicBezTo>
                <a:cubicBezTo>
                  <a:pt x="4319762" y="3532439"/>
                  <a:pt x="4319762" y="3532439"/>
                  <a:pt x="4319762" y="3519822"/>
                </a:cubicBezTo>
                <a:cubicBezTo>
                  <a:pt x="4319762" y="3519822"/>
                  <a:pt x="4319762" y="3519822"/>
                  <a:pt x="4307822" y="3519822"/>
                </a:cubicBezTo>
                <a:cubicBezTo>
                  <a:pt x="4307822" y="3519822"/>
                  <a:pt x="4307822" y="3519822"/>
                  <a:pt x="4307822" y="3531651"/>
                </a:cubicBezTo>
                <a:cubicBezTo>
                  <a:pt x="4307822" y="3531651"/>
                  <a:pt x="4307822" y="3531651"/>
                  <a:pt x="4293775" y="3543479"/>
                </a:cubicBezTo>
                <a:cubicBezTo>
                  <a:pt x="4293775" y="3543479"/>
                  <a:pt x="4293775" y="3543479"/>
                  <a:pt x="4302905" y="3552154"/>
                </a:cubicBezTo>
                <a:cubicBezTo>
                  <a:pt x="4302905" y="3552154"/>
                  <a:pt x="4302905" y="3552154"/>
                  <a:pt x="4293072" y="3544268"/>
                </a:cubicBezTo>
                <a:cubicBezTo>
                  <a:pt x="4293072" y="3544268"/>
                  <a:pt x="4293072" y="3544268"/>
                  <a:pt x="3971397" y="3818688"/>
                </a:cubicBezTo>
                <a:cubicBezTo>
                  <a:pt x="3971397" y="3818688"/>
                  <a:pt x="3971397" y="3818688"/>
                  <a:pt x="3971397" y="3838402"/>
                </a:cubicBezTo>
                <a:cubicBezTo>
                  <a:pt x="3971397" y="3838402"/>
                  <a:pt x="3971397" y="3838402"/>
                  <a:pt x="3983337" y="3848653"/>
                </a:cubicBezTo>
                <a:cubicBezTo>
                  <a:pt x="3983337" y="3848653"/>
                  <a:pt x="3983337" y="3848653"/>
                  <a:pt x="3983337" y="3835248"/>
                </a:cubicBezTo>
                <a:cubicBezTo>
                  <a:pt x="3983337" y="3835248"/>
                  <a:pt x="3983337" y="3835248"/>
                  <a:pt x="4305715" y="4115975"/>
                </a:cubicBezTo>
                <a:cubicBezTo>
                  <a:pt x="4305715" y="4115975"/>
                  <a:pt x="4305715" y="4115975"/>
                  <a:pt x="4305715" y="4462154"/>
                </a:cubicBezTo>
                <a:cubicBezTo>
                  <a:pt x="4305715" y="4462154"/>
                  <a:pt x="4305715" y="4462154"/>
                  <a:pt x="3983337" y="4182215"/>
                </a:cubicBezTo>
                <a:cubicBezTo>
                  <a:pt x="3983337" y="4182215"/>
                  <a:pt x="3983337" y="4182215"/>
                  <a:pt x="3983337" y="3849441"/>
                </a:cubicBezTo>
                <a:cubicBezTo>
                  <a:pt x="3983337" y="3849441"/>
                  <a:pt x="3983337" y="3849441"/>
                  <a:pt x="3971397" y="3839190"/>
                </a:cubicBezTo>
                <a:cubicBezTo>
                  <a:pt x="3971397" y="3839190"/>
                  <a:pt x="3971397" y="3839190"/>
                  <a:pt x="3971397" y="4186946"/>
                </a:cubicBezTo>
                <a:cubicBezTo>
                  <a:pt x="3971397" y="4186946"/>
                  <a:pt x="3971397" y="4186946"/>
                  <a:pt x="3639186" y="4470828"/>
                </a:cubicBezTo>
                <a:cubicBezTo>
                  <a:pt x="3639186" y="4470828"/>
                  <a:pt x="3639186" y="4470828"/>
                  <a:pt x="3639186" y="4839875"/>
                </a:cubicBezTo>
                <a:cubicBezTo>
                  <a:pt x="3639186" y="4839875"/>
                  <a:pt x="3639186" y="4839875"/>
                  <a:pt x="3956647" y="5116661"/>
                </a:cubicBezTo>
                <a:cubicBezTo>
                  <a:pt x="3956647" y="5116661"/>
                  <a:pt x="3956647" y="5116661"/>
                  <a:pt x="3956647" y="5100101"/>
                </a:cubicBezTo>
                <a:cubicBezTo>
                  <a:pt x="3956647" y="5100101"/>
                  <a:pt x="3956647" y="5100101"/>
                  <a:pt x="3651126" y="4833567"/>
                </a:cubicBezTo>
                <a:cubicBezTo>
                  <a:pt x="3651126" y="4833567"/>
                  <a:pt x="3651126" y="4833567"/>
                  <a:pt x="3651126" y="4487388"/>
                </a:cubicBezTo>
                <a:cubicBezTo>
                  <a:pt x="3651126" y="4487388"/>
                  <a:pt x="3651126" y="4487388"/>
                  <a:pt x="3956647" y="4753134"/>
                </a:cubicBezTo>
                <a:cubicBezTo>
                  <a:pt x="3956647" y="4753134"/>
                  <a:pt x="3956647" y="4753134"/>
                  <a:pt x="3956647" y="4737362"/>
                </a:cubicBezTo>
                <a:cubicBezTo>
                  <a:pt x="3956647" y="4737362"/>
                  <a:pt x="3956647" y="4737362"/>
                  <a:pt x="3654638" y="4473983"/>
                </a:cubicBezTo>
                <a:cubicBezTo>
                  <a:pt x="3654638" y="4473983"/>
                  <a:pt x="3654638" y="4473983"/>
                  <a:pt x="3979825" y="4196409"/>
                </a:cubicBezTo>
                <a:cubicBezTo>
                  <a:pt x="3979825" y="4196409"/>
                  <a:pt x="3979825" y="4196409"/>
                  <a:pt x="4304309" y="4478714"/>
                </a:cubicBezTo>
                <a:cubicBezTo>
                  <a:pt x="4304309" y="4478714"/>
                  <a:pt x="4304309" y="4478714"/>
                  <a:pt x="3979123" y="4756288"/>
                </a:cubicBezTo>
                <a:cubicBezTo>
                  <a:pt x="3979123" y="4756288"/>
                  <a:pt x="3979123" y="4756288"/>
                  <a:pt x="3957350" y="4737362"/>
                </a:cubicBezTo>
                <a:cubicBezTo>
                  <a:pt x="3957350" y="4737362"/>
                  <a:pt x="3957350" y="4737362"/>
                  <a:pt x="3957350" y="4753922"/>
                </a:cubicBezTo>
                <a:cubicBezTo>
                  <a:pt x="3957350" y="4753922"/>
                  <a:pt x="3957350" y="4753922"/>
                  <a:pt x="3973504" y="4768116"/>
                </a:cubicBezTo>
                <a:cubicBezTo>
                  <a:pt x="3973504" y="4768116"/>
                  <a:pt x="3973504" y="4768116"/>
                  <a:pt x="3973504" y="5114295"/>
                </a:cubicBezTo>
                <a:cubicBezTo>
                  <a:pt x="3973504" y="5114295"/>
                  <a:pt x="3973504" y="5114295"/>
                  <a:pt x="3957350" y="5100101"/>
                </a:cubicBezTo>
                <a:cubicBezTo>
                  <a:pt x="3957350" y="5100101"/>
                  <a:pt x="3957350" y="5100101"/>
                  <a:pt x="3957350" y="5116661"/>
                </a:cubicBezTo>
                <a:cubicBezTo>
                  <a:pt x="3957350" y="5116661"/>
                  <a:pt x="3957350" y="5116661"/>
                  <a:pt x="3971397" y="5129278"/>
                </a:cubicBezTo>
                <a:cubicBezTo>
                  <a:pt x="3971397" y="5129278"/>
                  <a:pt x="3971397" y="5129278"/>
                  <a:pt x="3971397" y="5306704"/>
                </a:cubicBezTo>
                <a:cubicBezTo>
                  <a:pt x="3971397" y="5306704"/>
                  <a:pt x="3971397" y="5306704"/>
                  <a:pt x="3983337" y="5309070"/>
                </a:cubicBezTo>
                <a:cubicBezTo>
                  <a:pt x="3983337" y="5309070"/>
                  <a:pt x="3983337" y="5309070"/>
                  <a:pt x="3983337" y="5134798"/>
                </a:cubicBezTo>
                <a:cubicBezTo>
                  <a:pt x="3983337" y="5134798"/>
                  <a:pt x="3983337" y="5134798"/>
                  <a:pt x="4153305" y="5283047"/>
                </a:cubicBezTo>
                <a:cubicBezTo>
                  <a:pt x="4153305" y="5283047"/>
                  <a:pt x="4153305" y="5283047"/>
                  <a:pt x="4160329" y="5272008"/>
                </a:cubicBezTo>
                <a:cubicBezTo>
                  <a:pt x="4160329" y="5272008"/>
                  <a:pt x="4160329" y="5272008"/>
                  <a:pt x="3991063" y="5125335"/>
                </a:cubicBezTo>
                <a:cubicBezTo>
                  <a:pt x="3991063" y="5125335"/>
                  <a:pt x="3991063" y="5125335"/>
                  <a:pt x="4316249" y="4847761"/>
                </a:cubicBezTo>
                <a:cubicBezTo>
                  <a:pt x="4316249" y="4847761"/>
                  <a:pt x="4316249" y="4847761"/>
                  <a:pt x="4392103" y="4913212"/>
                </a:cubicBezTo>
                <a:cubicBezTo>
                  <a:pt x="4392103" y="4913212"/>
                  <a:pt x="4392103" y="4913212"/>
                  <a:pt x="4636520" y="5126124"/>
                </a:cubicBezTo>
                <a:cubicBezTo>
                  <a:pt x="4636520" y="5126124"/>
                  <a:pt x="4636520" y="5126124"/>
                  <a:pt x="4311333" y="5403697"/>
                </a:cubicBezTo>
                <a:cubicBezTo>
                  <a:pt x="4311333" y="5403697"/>
                  <a:pt x="4311333" y="5403697"/>
                  <a:pt x="4160329" y="5272796"/>
                </a:cubicBezTo>
                <a:cubicBezTo>
                  <a:pt x="4160329" y="5272796"/>
                  <a:pt x="4160329" y="5272796"/>
                  <a:pt x="4154007" y="5283047"/>
                </a:cubicBezTo>
                <a:cubicBezTo>
                  <a:pt x="4154007" y="5283047"/>
                  <a:pt x="4154007" y="5283047"/>
                  <a:pt x="4305715" y="5415526"/>
                </a:cubicBezTo>
                <a:cubicBezTo>
                  <a:pt x="4305715" y="5415526"/>
                  <a:pt x="4305715" y="5415526"/>
                  <a:pt x="4305715" y="5761705"/>
                </a:cubicBezTo>
                <a:cubicBezTo>
                  <a:pt x="4305715" y="5761705"/>
                  <a:pt x="4305715" y="5761705"/>
                  <a:pt x="3983337" y="5480976"/>
                </a:cubicBezTo>
                <a:cubicBezTo>
                  <a:pt x="3983337" y="5480976"/>
                  <a:pt x="3983337" y="5480976"/>
                  <a:pt x="3983337" y="5309858"/>
                </a:cubicBezTo>
                <a:cubicBezTo>
                  <a:pt x="3983337" y="5309858"/>
                  <a:pt x="3983337" y="5309858"/>
                  <a:pt x="3971397" y="5307493"/>
                </a:cubicBezTo>
                <a:cubicBezTo>
                  <a:pt x="3971397" y="5307493"/>
                  <a:pt x="3971397" y="5307493"/>
                  <a:pt x="3971397" y="5487285"/>
                </a:cubicBezTo>
                <a:cubicBezTo>
                  <a:pt x="3971397" y="5487285"/>
                  <a:pt x="3971397" y="5487285"/>
                  <a:pt x="3755776" y="5671020"/>
                </a:cubicBezTo>
                <a:cubicBezTo>
                  <a:pt x="3755776" y="5671020"/>
                  <a:pt x="3755776" y="5671020"/>
                  <a:pt x="3639186" y="5770379"/>
                </a:cubicBezTo>
                <a:cubicBezTo>
                  <a:pt x="3639186" y="5770379"/>
                  <a:pt x="3639186" y="5770379"/>
                  <a:pt x="3639186" y="6021141"/>
                </a:cubicBezTo>
                <a:cubicBezTo>
                  <a:pt x="3639186" y="6021141"/>
                  <a:pt x="3639186" y="6021141"/>
                  <a:pt x="3651126" y="6026661"/>
                </a:cubicBezTo>
                <a:cubicBezTo>
                  <a:pt x="3651126" y="6026661"/>
                  <a:pt x="3651126" y="6026661"/>
                  <a:pt x="3651126" y="5786939"/>
                </a:cubicBezTo>
                <a:cubicBezTo>
                  <a:pt x="3651126" y="5786939"/>
                  <a:pt x="3651126" y="5786939"/>
                  <a:pt x="3973504" y="6067667"/>
                </a:cubicBezTo>
                <a:cubicBezTo>
                  <a:pt x="3973504" y="6067667"/>
                  <a:pt x="3973504" y="6067667"/>
                  <a:pt x="3973504" y="6413845"/>
                </a:cubicBezTo>
                <a:cubicBezTo>
                  <a:pt x="3973504" y="6413845"/>
                  <a:pt x="3973504" y="6413845"/>
                  <a:pt x="3651126" y="6133906"/>
                </a:cubicBezTo>
                <a:cubicBezTo>
                  <a:pt x="3651126" y="6133906"/>
                  <a:pt x="3651126" y="6133906"/>
                  <a:pt x="3651126" y="6027450"/>
                </a:cubicBezTo>
                <a:cubicBezTo>
                  <a:pt x="3651126" y="6027450"/>
                  <a:pt x="3651126" y="6027450"/>
                  <a:pt x="3639186" y="6021930"/>
                </a:cubicBezTo>
                <a:cubicBezTo>
                  <a:pt x="3639186" y="6021930"/>
                  <a:pt x="3639186" y="6021930"/>
                  <a:pt x="3639186" y="6140214"/>
                </a:cubicBezTo>
                <a:cubicBezTo>
                  <a:pt x="3639186" y="6140214"/>
                  <a:pt x="3639186" y="6140214"/>
                  <a:pt x="3979123" y="6435925"/>
                </a:cubicBezTo>
                <a:cubicBezTo>
                  <a:pt x="3979123" y="6435925"/>
                  <a:pt x="3979123" y="6435925"/>
                  <a:pt x="4316249" y="6147311"/>
                </a:cubicBezTo>
                <a:cubicBezTo>
                  <a:pt x="4316249" y="6147311"/>
                  <a:pt x="4316249" y="6147311"/>
                  <a:pt x="4397020" y="6217493"/>
                </a:cubicBezTo>
                <a:cubicBezTo>
                  <a:pt x="4397020" y="6217493"/>
                  <a:pt x="4397020" y="6217493"/>
                  <a:pt x="4403341" y="6206454"/>
                </a:cubicBezTo>
                <a:cubicBezTo>
                  <a:pt x="4403341" y="6206454"/>
                  <a:pt x="4403341" y="6206454"/>
                  <a:pt x="4397722" y="6218282"/>
                </a:cubicBezTo>
                <a:cubicBezTo>
                  <a:pt x="4397722" y="6218282"/>
                  <a:pt x="4397722" y="6218282"/>
                  <a:pt x="4640032" y="6429617"/>
                </a:cubicBezTo>
                <a:cubicBezTo>
                  <a:pt x="4640032" y="6429617"/>
                  <a:pt x="4640032" y="6429617"/>
                  <a:pt x="4640032" y="6784470"/>
                </a:cubicBezTo>
                <a:cubicBezTo>
                  <a:pt x="4640032" y="6784470"/>
                  <a:pt x="4640032" y="6784470"/>
                  <a:pt x="4583142" y="6833040"/>
                </a:cubicBezTo>
                <a:lnTo>
                  <a:pt x="4553907" y="6858000"/>
                </a:lnTo>
                <a:lnTo>
                  <a:pt x="30384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36000" tIns="900000">
            <a:noAutofit/>
          </a:bodyPr>
          <a:lstStyle>
            <a:lvl1pPr algn="l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9051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haut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 haut + contenu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BDF78EF-B925-4A77-F088-A8970BDC4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3381829"/>
            <a:ext cx="10836275" cy="253160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C622DF-824A-7030-FF06-98A537DB20A5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adaptez si besoin la couleur du texte en fonction de celle-ci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85252E3-9176-AD7B-44E7-02A49D47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9314"/>
            <a:ext cx="10728325" cy="10842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5B768F97-EB7A-FDD7-6E36-781A0783E3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7685"/>
            <a:ext cx="12086611" cy="2408285"/>
          </a:xfrm>
          <a:custGeom>
            <a:avLst/>
            <a:gdLst>
              <a:gd name="connsiteX0" fmla="*/ 11874479 w 12086611"/>
              <a:gd name="connsiteY0" fmla="*/ 2376194 h 2408285"/>
              <a:gd name="connsiteX1" fmla="*/ 11897822 w 12086611"/>
              <a:gd name="connsiteY1" fmla="*/ 2397884 h 2408285"/>
              <a:gd name="connsiteX2" fmla="*/ 11898186 w 12086611"/>
              <a:gd name="connsiteY2" fmla="*/ 2398222 h 2408285"/>
              <a:gd name="connsiteX3" fmla="*/ 11850311 w 12086611"/>
              <a:gd name="connsiteY3" fmla="*/ 2398222 h 2408285"/>
              <a:gd name="connsiteX4" fmla="*/ 11852466 w 12086611"/>
              <a:gd name="connsiteY4" fmla="*/ 2396257 h 2408285"/>
              <a:gd name="connsiteX5" fmla="*/ 11875838 w 12086611"/>
              <a:gd name="connsiteY5" fmla="*/ 2252563 h 2408285"/>
              <a:gd name="connsiteX6" fmla="*/ 11979865 w 12086611"/>
              <a:gd name="connsiteY6" fmla="*/ 2349082 h 2408285"/>
              <a:gd name="connsiteX7" fmla="*/ 11979865 w 12086611"/>
              <a:gd name="connsiteY7" fmla="*/ 2378140 h 2408285"/>
              <a:gd name="connsiteX8" fmla="*/ 11979865 w 12086611"/>
              <a:gd name="connsiteY8" fmla="*/ 2398222 h 2408285"/>
              <a:gd name="connsiteX9" fmla="*/ 11904568 w 12086611"/>
              <a:gd name="connsiteY9" fmla="*/ 2398222 h 2408285"/>
              <a:gd name="connsiteX10" fmla="*/ 11903035 w 12086611"/>
              <a:gd name="connsiteY10" fmla="*/ 2396799 h 2408285"/>
              <a:gd name="connsiteX11" fmla="*/ 11897822 w 12086611"/>
              <a:gd name="connsiteY11" fmla="*/ 2397884 h 2408285"/>
              <a:gd name="connsiteX12" fmla="*/ 11902808 w 12086611"/>
              <a:gd name="connsiteY12" fmla="*/ 2396528 h 2408285"/>
              <a:gd name="connsiteX13" fmla="*/ 11875838 w 12086611"/>
              <a:gd name="connsiteY13" fmla="*/ 2371585 h 2408285"/>
              <a:gd name="connsiteX14" fmla="*/ 11768639 w 12086611"/>
              <a:gd name="connsiteY14" fmla="*/ 2029973 h 2408285"/>
              <a:gd name="connsiteX15" fmla="*/ 11835724 w 12086611"/>
              <a:gd name="connsiteY15" fmla="*/ 2092331 h 2408285"/>
              <a:gd name="connsiteX16" fmla="*/ 11872666 w 12086611"/>
              <a:gd name="connsiteY16" fmla="*/ 2126492 h 2408285"/>
              <a:gd name="connsiteX17" fmla="*/ 11872666 w 12086611"/>
              <a:gd name="connsiteY17" fmla="*/ 2245514 h 2408285"/>
              <a:gd name="connsiteX18" fmla="*/ 11795609 w 12086611"/>
              <a:gd name="connsiteY18" fmla="*/ 2174210 h 2408285"/>
              <a:gd name="connsiteX19" fmla="*/ 11768639 w 12086611"/>
              <a:gd name="connsiteY19" fmla="*/ 2149266 h 2408285"/>
              <a:gd name="connsiteX20" fmla="*/ 11658947 w 12086611"/>
              <a:gd name="connsiteY20" fmla="*/ 1929930 h 2408285"/>
              <a:gd name="connsiteX21" fmla="*/ 11763653 w 12086611"/>
              <a:gd name="connsiteY21" fmla="*/ 2027262 h 2408285"/>
              <a:gd name="connsiteX22" fmla="*/ 11658721 w 12086611"/>
              <a:gd name="connsiteY22" fmla="*/ 2122697 h 2408285"/>
              <a:gd name="connsiteX23" fmla="*/ 11554014 w 12086611"/>
              <a:gd name="connsiteY23" fmla="*/ 2025364 h 2408285"/>
              <a:gd name="connsiteX24" fmla="*/ 11590503 w 12086611"/>
              <a:gd name="connsiteY24" fmla="*/ 1992287 h 2408285"/>
              <a:gd name="connsiteX25" fmla="*/ 11983265 w 12086611"/>
              <a:gd name="connsiteY25" fmla="*/ 1707069 h 2408285"/>
              <a:gd name="connsiteX26" fmla="*/ 12086611 w 12086611"/>
              <a:gd name="connsiteY26" fmla="*/ 1802775 h 2408285"/>
              <a:gd name="connsiteX27" fmla="*/ 11981678 w 12086611"/>
              <a:gd name="connsiteY27" fmla="*/ 1898209 h 2408285"/>
              <a:gd name="connsiteX28" fmla="*/ 11946776 w 12086611"/>
              <a:gd name="connsiteY28" fmla="*/ 1865674 h 2408285"/>
              <a:gd name="connsiteX29" fmla="*/ 11944736 w 12086611"/>
              <a:gd name="connsiteY29" fmla="*/ 1869741 h 2408285"/>
              <a:gd name="connsiteX30" fmla="*/ 11979865 w 12086611"/>
              <a:gd name="connsiteY30" fmla="*/ 1902276 h 2408285"/>
              <a:gd name="connsiteX31" fmla="*/ 11979865 w 12086611"/>
              <a:gd name="connsiteY31" fmla="*/ 2021298 h 2408285"/>
              <a:gd name="connsiteX32" fmla="*/ 11904621 w 12086611"/>
              <a:gd name="connsiteY32" fmla="*/ 1951619 h 2408285"/>
              <a:gd name="connsiteX33" fmla="*/ 11902582 w 12086611"/>
              <a:gd name="connsiteY33" fmla="*/ 1955957 h 2408285"/>
              <a:gd name="connsiteX34" fmla="*/ 11979412 w 12086611"/>
              <a:gd name="connsiteY34" fmla="*/ 2027262 h 2408285"/>
              <a:gd name="connsiteX35" fmla="*/ 11874479 w 12086611"/>
              <a:gd name="connsiteY35" fmla="*/ 2122697 h 2408285"/>
              <a:gd name="connsiteX36" fmla="*/ 11837764 w 12086611"/>
              <a:gd name="connsiteY36" fmla="*/ 2088535 h 2408285"/>
              <a:gd name="connsiteX37" fmla="*/ 11835724 w 12086611"/>
              <a:gd name="connsiteY37" fmla="*/ 2092331 h 2408285"/>
              <a:gd name="connsiteX38" fmla="*/ 11837537 w 12086611"/>
              <a:gd name="connsiteY38" fmla="*/ 2088264 h 2408285"/>
              <a:gd name="connsiteX39" fmla="*/ 11769772 w 12086611"/>
              <a:gd name="connsiteY39" fmla="*/ 2025364 h 2408285"/>
              <a:gd name="connsiteX40" fmla="*/ 11874705 w 12086611"/>
              <a:gd name="connsiteY40" fmla="*/ 1929930 h 2408285"/>
              <a:gd name="connsiteX41" fmla="*/ 11902355 w 12086611"/>
              <a:gd name="connsiteY41" fmla="*/ 1955686 h 2408285"/>
              <a:gd name="connsiteX42" fmla="*/ 11904621 w 12086611"/>
              <a:gd name="connsiteY42" fmla="*/ 1951349 h 2408285"/>
              <a:gd name="connsiteX43" fmla="*/ 11875838 w 12086611"/>
              <a:gd name="connsiteY43" fmla="*/ 1924778 h 2408285"/>
              <a:gd name="connsiteX44" fmla="*/ 11875838 w 12086611"/>
              <a:gd name="connsiteY44" fmla="*/ 1805757 h 2408285"/>
              <a:gd name="connsiteX45" fmla="*/ 11944736 w 12086611"/>
              <a:gd name="connsiteY45" fmla="*/ 1869470 h 2408285"/>
              <a:gd name="connsiteX46" fmla="*/ 11946549 w 12086611"/>
              <a:gd name="connsiteY46" fmla="*/ 1865674 h 2408285"/>
              <a:gd name="connsiteX47" fmla="*/ 11878332 w 12086611"/>
              <a:gd name="connsiteY47" fmla="*/ 1802503 h 2408285"/>
              <a:gd name="connsiteX48" fmla="*/ 11768639 w 12086611"/>
              <a:gd name="connsiteY48" fmla="*/ 1583167 h 2408285"/>
              <a:gd name="connsiteX49" fmla="*/ 11840257 w 12086611"/>
              <a:gd name="connsiteY49" fmla="*/ 1649591 h 2408285"/>
              <a:gd name="connsiteX50" fmla="*/ 11842523 w 12086611"/>
              <a:gd name="connsiteY50" fmla="*/ 1646067 h 2408285"/>
              <a:gd name="connsiteX51" fmla="*/ 11840483 w 12086611"/>
              <a:gd name="connsiteY51" fmla="*/ 1649591 h 2408285"/>
              <a:gd name="connsiteX52" fmla="*/ 11872666 w 12086611"/>
              <a:gd name="connsiteY52" fmla="*/ 1679686 h 2408285"/>
              <a:gd name="connsiteX53" fmla="*/ 11872666 w 12086611"/>
              <a:gd name="connsiteY53" fmla="*/ 1798708 h 2408285"/>
              <a:gd name="connsiteX54" fmla="*/ 11794249 w 12086611"/>
              <a:gd name="connsiteY54" fmla="*/ 1726047 h 2408285"/>
              <a:gd name="connsiteX55" fmla="*/ 11791983 w 12086611"/>
              <a:gd name="connsiteY55" fmla="*/ 1729572 h 2408285"/>
              <a:gd name="connsiteX56" fmla="*/ 11794023 w 12086611"/>
              <a:gd name="connsiteY56" fmla="*/ 1725776 h 2408285"/>
              <a:gd name="connsiteX57" fmla="*/ 11768639 w 12086611"/>
              <a:gd name="connsiteY57" fmla="*/ 1702189 h 2408285"/>
              <a:gd name="connsiteX58" fmla="*/ 11874705 w 12086611"/>
              <a:gd name="connsiteY58" fmla="*/ 1483123 h 2408285"/>
              <a:gd name="connsiteX59" fmla="*/ 11979412 w 12086611"/>
              <a:gd name="connsiteY59" fmla="*/ 1580184 h 2408285"/>
              <a:gd name="connsiteX60" fmla="*/ 11874479 w 12086611"/>
              <a:gd name="connsiteY60" fmla="*/ 1675619 h 2408285"/>
              <a:gd name="connsiteX61" fmla="*/ 11842523 w 12086611"/>
              <a:gd name="connsiteY61" fmla="*/ 1646067 h 2408285"/>
              <a:gd name="connsiteX62" fmla="*/ 11769772 w 12086611"/>
              <a:gd name="connsiteY62" fmla="*/ 1578558 h 2408285"/>
              <a:gd name="connsiteX63" fmla="*/ 11766146 w 12086611"/>
              <a:gd name="connsiteY63" fmla="*/ 1258907 h 2408285"/>
              <a:gd name="connsiteX64" fmla="*/ 11870853 w 12086611"/>
              <a:gd name="connsiteY64" fmla="*/ 1355968 h 2408285"/>
              <a:gd name="connsiteX65" fmla="*/ 11765920 w 12086611"/>
              <a:gd name="connsiteY65" fmla="*/ 1451673 h 2408285"/>
              <a:gd name="connsiteX66" fmla="*/ 11661213 w 12086611"/>
              <a:gd name="connsiteY66" fmla="*/ 1354341 h 2408285"/>
              <a:gd name="connsiteX67" fmla="*/ 11763200 w 12086611"/>
              <a:gd name="connsiteY67" fmla="*/ 1261618 h 2408285"/>
              <a:gd name="connsiteX68" fmla="*/ 11661213 w 12086611"/>
              <a:gd name="connsiteY68" fmla="*/ 913228 h 2408285"/>
              <a:gd name="connsiteX69" fmla="*/ 11728298 w 12086611"/>
              <a:gd name="connsiteY69" fmla="*/ 975315 h 2408285"/>
              <a:gd name="connsiteX70" fmla="*/ 11730338 w 12086611"/>
              <a:gd name="connsiteY70" fmla="*/ 971519 h 2408285"/>
              <a:gd name="connsiteX71" fmla="*/ 11728525 w 12086611"/>
              <a:gd name="connsiteY71" fmla="*/ 975586 h 2408285"/>
              <a:gd name="connsiteX72" fmla="*/ 11765240 w 12086611"/>
              <a:gd name="connsiteY72" fmla="*/ 1009747 h 2408285"/>
              <a:gd name="connsiteX73" fmla="*/ 11765240 w 12086611"/>
              <a:gd name="connsiteY73" fmla="*/ 1128769 h 2408285"/>
              <a:gd name="connsiteX74" fmla="*/ 11688410 w 12086611"/>
              <a:gd name="connsiteY74" fmla="*/ 1057464 h 2408285"/>
              <a:gd name="connsiteX75" fmla="*/ 11686370 w 12086611"/>
              <a:gd name="connsiteY75" fmla="*/ 1061260 h 2408285"/>
              <a:gd name="connsiteX76" fmla="*/ 11688183 w 12086611"/>
              <a:gd name="connsiteY76" fmla="*/ 1057193 h 2408285"/>
              <a:gd name="connsiteX77" fmla="*/ 11661213 w 12086611"/>
              <a:gd name="connsiteY77" fmla="*/ 1032250 h 2408285"/>
              <a:gd name="connsiteX78" fmla="*/ 11876065 w 12086611"/>
              <a:gd name="connsiteY78" fmla="*/ 590053 h 2408285"/>
              <a:gd name="connsiteX79" fmla="*/ 11979412 w 12086611"/>
              <a:gd name="connsiteY79" fmla="*/ 686029 h 2408285"/>
              <a:gd name="connsiteX80" fmla="*/ 11874479 w 12086611"/>
              <a:gd name="connsiteY80" fmla="*/ 781464 h 2408285"/>
              <a:gd name="connsiteX81" fmla="*/ 11839350 w 12086611"/>
              <a:gd name="connsiteY81" fmla="*/ 748929 h 2408285"/>
              <a:gd name="connsiteX82" fmla="*/ 11837537 w 12086611"/>
              <a:gd name="connsiteY82" fmla="*/ 752725 h 2408285"/>
              <a:gd name="connsiteX83" fmla="*/ 11872666 w 12086611"/>
              <a:gd name="connsiteY83" fmla="*/ 785259 h 2408285"/>
              <a:gd name="connsiteX84" fmla="*/ 11872666 w 12086611"/>
              <a:gd name="connsiteY84" fmla="*/ 904552 h 2408285"/>
              <a:gd name="connsiteX85" fmla="*/ 11797422 w 12086611"/>
              <a:gd name="connsiteY85" fmla="*/ 834603 h 2408285"/>
              <a:gd name="connsiteX86" fmla="*/ 11795383 w 12086611"/>
              <a:gd name="connsiteY86" fmla="*/ 838941 h 2408285"/>
              <a:gd name="connsiteX87" fmla="*/ 11871986 w 12086611"/>
              <a:gd name="connsiteY87" fmla="*/ 910246 h 2408285"/>
              <a:gd name="connsiteX88" fmla="*/ 11767053 w 12086611"/>
              <a:gd name="connsiteY88" fmla="*/ 1005680 h 2408285"/>
              <a:gd name="connsiteX89" fmla="*/ 11730338 w 12086611"/>
              <a:gd name="connsiteY89" fmla="*/ 971519 h 2408285"/>
              <a:gd name="connsiteX90" fmla="*/ 11662573 w 12086611"/>
              <a:gd name="connsiteY90" fmla="*/ 908619 h 2408285"/>
              <a:gd name="connsiteX91" fmla="*/ 11767506 w 12086611"/>
              <a:gd name="connsiteY91" fmla="*/ 813185 h 2408285"/>
              <a:gd name="connsiteX92" fmla="*/ 11795156 w 12086611"/>
              <a:gd name="connsiteY92" fmla="*/ 838941 h 2408285"/>
              <a:gd name="connsiteX93" fmla="*/ 11797196 w 12086611"/>
              <a:gd name="connsiteY93" fmla="*/ 834603 h 2408285"/>
              <a:gd name="connsiteX94" fmla="*/ 11768639 w 12086611"/>
              <a:gd name="connsiteY94" fmla="*/ 808034 h 2408285"/>
              <a:gd name="connsiteX95" fmla="*/ 11768639 w 12086611"/>
              <a:gd name="connsiteY95" fmla="*/ 688741 h 2408285"/>
              <a:gd name="connsiteX96" fmla="*/ 11837310 w 12086611"/>
              <a:gd name="connsiteY96" fmla="*/ 752725 h 2408285"/>
              <a:gd name="connsiteX97" fmla="*/ 11839350 w 12086611"/>
              <a:gd name="connsiteY97" fmla="*/ 748658 h 2408285"/>
              <a:gd name="connsiteX98" fmla="*/ 11771132 w 12086611"/>
              <a:gd name="connsiteY98" fmla="*/ 685487 h 2408285"/>
              <a:gd name="connsiteX99" fmla="*/ 11661213 w 12086611"/>
              <a:gd name="connsiteY99" fmla="*/ 466151 h 2408285"/>
              <a:gd name="connsiteX100" fmla="*/ 11733057 w 12086611"/>
              <a:gd name="connsiteY100" fmla="*/ 532846 h 2408285"/>
              <a:gd name="connsiteX101" fmla="*/ 11765240 w 12086611"/>
              <a:gd name="connsiteY101" fmla="*/ 562669 h 2408285"/>
              <a:gd name="connsiteX102" fmla="*/ 11765240 w 12086611"/>
              <a:gd name="connsiteY102" fmla="*/ 681691 h 2408285"/>
              <a:gd name="connsiteX103" fmla="*/ 11687050 w 12086611"/>
              <a:gd name="connsiteY103" fmla="*/ 609031 h 2408285"/>
              <a:gd name="connsiteX104" fmla="*/ 11684784 w 12086611"/>
              <a:gd name="connsiteY104" fmla="*/ 612827 h 2408285"/>
              <a:gd name="connsiteX105" fmla="*/ 11763653 w 12086611"/>
              <a:gd name="connsiteY105" fmla="*/ 686029 h 2408285"/>
              <a:gd name="connsiteX106" fmla="*/ 11658721 w 12086611"/>
              <a:gd name="connsiteY106" fmla="*/ 781464 h 2408285"/>
              <a:gd name="connsiteX107" fmla="*/ 11609994 w 12086611"/>
              <a:gd name="connsiteY107" fmla="*/ 736187 h 2408285"/>
              <a:gd name="connsiteX108" fmla="*/ 11555374 w 12086611"/>
              <a:gd name="connsiteY108" fmla="*/ 685487 h 2408285"/>
              <a:gd name="connsiteX109" fmla="*/ 11660307 w 12086611"/>
              <a:gd name="connsiteY109" fmla="*/ 590053 h 2408285"/>
              <a:gd name="connsiteX110" fmla="*/ 11684557 w 12086611"/>
              <a:gd name="connsiteY110" fmla="*/ 612556 h 2408285"/>
              <a:gd name="connsiteX111" fmla="*/ 11686824 w 12086611"/>
              <a:gd name="connsiteY111" fmla="*/ 609031 h 2408285"/>
              <a:gd name="connsiteX112" fmla="*/ 11661213 w 12086611"/>
              <a:gd name="connsiteY112" fmla="*/ 585444 h 2408285"/>
              <a:gd name="connsiteX113" fmla="*/ 11767506 w 12086611"/>
              <a:gd name="connsiteY113" fmla="*/ 366107 h 2408285"/>
              <a:gd name="connsiteX114" fmla="*/ 11871986 w 12086611"/>
              <a:gd name="connsiteY114" fmla="*/ 463440 h 2408285"/>
              <a:gd name="connsiteX115" fmla="*/ 11767053 w 12086611"/>
              <a:gd name="connsiteY115" fmla="*/ 558874 h 2408285"/>
              <a:gd name="connsiteX116" fmla="*/ 11735324 w 12086611"/>
              <a:gd name="connsiteY116" fmla="*/ 529322 h 2408285"/>
              <a:gd name="connsiteX117" fmla="*/ 11733057 w 12086611"/>
              <a:gd name="connsiteY117" fmla="*/ 532846 h 2408285"/>
              <a:gd name="connsiteX118" fmla="*/ 11735097 w 12086611"/>
              <a:gd name="connsiteY118" fmla="*/ 529051 h 2408285"/>
              <a:gd name="connsiteX119" fmla="*/ 11662573 w 12086611"/>
              <a:gd name="connsiteY119" fmla="*/ 461542 h 2408285"/>
              <a:gd name="connsiteX120" fmla="*/ 11658947 w 12086611"/>
              <a:gd name="connsiteY120" fmla="*/ 142162 h 2408285"/>
              <a:gd name="connsiteX121" fmla="*/ 11763653 w 12086611"/>
              <a:gd name="connsiteY121" fmla="*/ 239223 h 2408285"/>
              <a:gd name="connsiteX122" fmla="*/ 11658721 w 12086611"/>
              <a:gd name="connsiteY122" fmla="*/ 334657 h 2408285"/>
              <a:gd name="connsiteX123" fmla="*/ 11554014 w 12086611"/>
              <a:gd name="connsiteY123" fmla="*/ 237596 h 2408285"/>
              <a:gd name="connsiteX124" fmla="*/ 11656001 w 12086611"/>
              <a:gd name="connsiteY124" fmla="*/ 144873 h 2408285"/>
              <a:gd name="connsiteX125" fmla="*/ 11690766 w 12086611"/>
              <a:gd name="connsiteY125" fmla="*/ 40330 h 2408285"/>
              <a:gd name="connsiteX126" fmla="*/ 11845185 w 12086611"/>
              <a:gd name="connsiteY126" fmla="*/ 40330 h 2408285"/>
              <a:gd name="connsiteX127" fmla="*/ 11840228 w 12086611"/>
              <a:gd name="connsiteY127" fmla="*/ 44830 h 2408285"/>
              <a:gd name="connsiteX128" fmla="*/ 11767053 w 12086611"/>
              <a:gd name="connsiteY128" fmla="*/ 111254 h 2408285"/>
              <a:gd name="connsiteX129" fmla="*/ 11712546 w 12086611"/>
              <a:gd name="connsiteY129" fmla="*/ 60579 h 2408285"/>
              <a:gd name="connsiteX130" fmla="*/ 11661213 w 12086611"/>
              <a:gd name="connsiteY130" fmla="*/ 40330 h 2408285"/>
              <a:gd name="connsiteX131" fmla="*/ 11684643 w 12086611"/>
              <a:gd name="connsiteY131" fmla="*/ 40330 h 2408285"/>
              <a:gd name="connsiteX132" fmla="*/ 11690280 w 12086611"/>
              <a:gd name="connsiteY132" fmla="*/ 45575 h 2408285"/>
              <a:gd name="connsiteX133" fmla="*/ 11765240 w 12086611"/>
              <a:gd name="connsiteY133" fmla="*/ 115321 h 2408285"/>
              <a:gd name="connsiteX134" fmla="*/ 11765240 w 12086611"/>
              <a:gd name="connsiteY134" fmla="*/ 234343 h 2408285"/>
              <a:gd name="connsiteX135" fmla="*/ 11661213 w 12086611"/>
              <a:gd name="connsiteY135" fmla="*/ 137824 h 2408285"/>
              <a:gd name="connsiteX136" fmla="*/ 11661213 w 12086611"/>
              <a:gd name="connsiteY136" fmla="*/ 69350 h 2408285"/>
              <a:gd name="connsiteX137" fmla="*/ 0 w 12086611"/>
              <a:gd name="connsiteY137" fmla="*/ 0 h 2408285"/>
              <a:gd name="connsiteX138" fmla="*/ 11657587 w 12086611"/>
              <a:gd name="connsiteY138" fmla="*/ 40330 h 2408285"/>
              <a:gd name="connsiteX139" fmla="*/ 11657587 w 12086611"/>
              <a:gd name="connsiteY139" fmla="*/ 41002 h 2408285"/>
              <a:gd name="connsiteX140" fmla="*/ 11657587 w 12086611"/>
              <a:gd name="connsiteY140" fmla="*/ 137824 h 2408285"/>
              <a:gd name="connsiteX141" fmla="*/ 11653055 w 12086611"/>
              <a:gd name="connsiteY141" fmla="*/ 141891 h 2408285"/>
              <a:gd name="connsiteX142" fmla="*/ 11656001 w 12086611"/>
              <a:gd name="connsiteY142" fmla="*/ 144873 h 2408285"/>
              <a:gd name="connsiteX143" fmla="*/ 11652828 w 12086611"/>
              <a:gd name="connsiteY143" fmla="*/ 141891 h 2408285"/>
              <a:gd name="connsiteX144" fmla="*/ 11549028 w 12086611"/>
              <a:gd name="connsiteY144" fmla="*/ 236512 h 2408285"/>
              <a:gd name="connsiteX145" fmla="*/ 11549028 w 12086611"/>
              <a:gd name="connsiteY145" fmla="*/ 243019 h 2408285"/>
              <a:gd name="connsiteX146" fmla="*/ 11552881 w 12086611"/>
              <a:gd name="connsiteY146" fmla="*/ 246543 h 2408285"/>
              <a:gd name="connsiteX147" fmla="*/ 11552881 w 12086611"/>
              <a:gd name="connsiteY147" fmla="*/ 242205 h 2408285"/>
              <a:gd name="connsiteX148" fmla="*/ 11656681 w 12086611"/>
              <a:gd name="connsiteY148" fmla="*/ 338724 h 2408285"/>
              <a:gd name="connsiteX149" fmla="*/ 11656681 w 12086611"/>
              <a:gd name="connsiteY149" fmla="*/ 457746 h 2408285"/>
              <a:gd name="connsiteX150" fmla="*/ 11552881 w 12086611"/>
              <a:gd name="connsiteY150" fmla="*/ 361227 h 2408285"/>
              <a:gd name="connsiteX151" fmla="*/ 11552881 w 12086611"/>
              <a:gd name="connsiteY151" fmla="*/ 246814 h 2408285"/>
              <a:gd name="connsiteX152" fmla="*/ 11549028 w 12086611"/>
              <a:gd name="connsiteY152" fmla="*/ 243290 h 2408285"/>
              <a:gd name="connsiteX153" fmla="*/ 11549028 w 12086611"/>
              <a:gd name="connsiteY153" fmla="*/ 363125 h 2408285"/>
              <a:gd name="connsiteX154" fmla="*/ 11441829 w 12086611"/>
              <a:gd name="connsiteY154" fmla="*/ 460457 h 2408285"/>
              <a:gd name="connsiteX155" fmla="*/ 11441829 w 12086611"/>
              <a:gd name="connsiteY155" fmla="*/ 587613 h 2408285"/>
              <a:gd name="connsiteX156" fmla="*/ 11544269 w 12086611"/>
              <a:gd name="connsiteY156" fmla="*/ 682505 h 2408285"/>
              <a:gd name="connsiteX157" fmla="*/ 11544269 w 12086611"/>
              <a:gd name="connsiteY157" fmla="*/ 676811 h 2408285"/>
              <a:gd name="connsiteX158" fmla="*/ 11445455 w 12086611"/>
              <a:gd name="connsiteY158" fmla="*/ 585444 h 2408285"/>
              <a:gd name="connsiteX159" fmla="*/ 11445455 w 12086611"/>
              <a:gd name="connsiteY159" fmla="*/ 466151 h 2408285"/>
              <a:gd name="connsiteX160" fmla="*/ 11544269 w 12086611"/>
              <a:gd name="connsiteY160" fmla="*/ 557789 h 2408285"/>
              <a:gd name="connsiteX161" fmla="*/ 11544269 w 12086611"/>
              <a:gd name="connsiteY161" fmla="*/ 552096 h 2408285"/>
              <a:gd name="connsiteX162" fmla="*/ 11446815 w 12086611"/>
              <a:gd name="connsiteY162" fmla="*/ 461542 h 2408285"/>
              <a:gd name="connsiteX163" fmla="*/ 11551748 w 12086611"/>
              <a:gd name="connsiteY163" fmla="*/ 366107 h 2408285"/>
              <a:gd name="connsiteX164" fmla="*/ 11656454 w 12086611"/>
              <a:gd name="connsiteY164" fmla="*/ 463440 h 2408285"/>
              <a:gd name="connsiteX165" fmla="*/ 11551521 w 12086611"/>
              <a:gd name="connsiteY165" fmla="*/ 558874 h 2408285"/>
              <a:gd name="connsiteX166" fmla="*/ 11544495 w 12086611"/>
              <a:gd name="connsiteY166" fmla="*/ 552367 h 2408285"/>
              <a:gd name="connsiteX167" fmla="*/ 11544495 w 12086611"/>
              <a:gd name="connsiteY167" fmla="*/ 558061 h 2408285"/>
              <a:gd name="connsiteX168" fmla="*/ 11549482 w 12086611"/>
              <a:gd name="connsiteY168" fmla="*/ 562669 h 2408285"/>
              <a:gd name="connsiteX169" fmla="*/ 11549482 w 12086611"/>
              <a:gd name="connsiteY169" fmla="*/ 681691 h 2408285"/>
              <a:gd name="connsiteX170" fmla="*/ 11544495 w 12086611"/>
              <a:gd name="connsiteY170" fmla="*/ 677083 h 2408285"/>
              <a:gd name="connsiteX171" fmla="*/ 11544495 w 12086611"/>
              <a:gd name="connsiteY171" fmla="*/ 682776 h 2408285"/>
              <a:gd name="connsiteX172" fmla="*/ 11549028 w 12086611"/>
              <a:gd name="connsiteY172" fmla="*/ 687114 h 2408285"/>
              <a:gd name="connsiteX173" fmla="*/ 11549028 w 12086611"/>
              <a:gd name="connsiteY173" fmla="*/ 748116 h 2408285"/>
              <a:gd name="connsiteX174" fmla="*/ 11552881 w 12086611"/>
              <a:gd name="connsiteY174" fmla="*/ 748658 h 2408285"/>
              <a:gd name="connsiteX175" fmla="*/ 11552881 w 12086611"/>
              <a:gd name="connsiteY175" fmla="*/ 688741 h 2408285"/>
              <a:gd name="connsiteX176" fmla="*/ 11607727 w 12086611"/>
              <a:gd name="connsiteY176" fmla="*/ 739711 h 2408285"/>
              <a:gd name="connsiteX177" fmla="*/ 11609994 w 12086611"/>
              <a:gd name="connsiteY177" fmla="*/ 736187 h 2408285"/>
              <a:gd name="connsiteX178" fmla="*/ 11607727 w 12086611"/>
              <a:gd name="connsiteY178" fmla="*/ 739982 h 2408285"/>
              <a:gd name="connsiteX179" fmla="*/ 11656681 w 12086611"/>
              <a:gd name="connsiteY179" fmla="*/ 785259 h 2408285"/>
              <a:gd name="connsiteX180" fmla="*/ 11656681 w 12086611"/>
              <a:gd name="connsiteY180" fmla="*/ 904552 h 2408285"/>
              <a:gd name="connsiteX181" fmla="*/ 11552881 w 12086611"/>
              <a:gd name="connsiteY181" fmla="*/ 808034 h 2408285"/>
              <a:gd name="connsiteX182" fmla="*/ 11552881 w 12086611"/>
              <a:gd name="connsiteY182" fmla="*/ 748929 h 2408285"/>
              <a:gd name="connsiteX183" fmla="*/ 11549028 w 12086611"/>
              <a:gd name="connsiteY183" fmla="*/ 748387 h 2408285"/>
              <a:gd name="connsiteX184" fmla="*/ 11549028 w 12086611"/>
              <a:gd name="connsiteY184" fmla="*/ 809931 h 2408285"/>
              <a:gd name="connsiteX185" fmla="*/ 11479451 w 12086611"/>
              <a:gd name="connsiteY185" fmla="*/ 873102 h 2408285"/>
              <a:gd name="connsiteX186" fmla="*/ 11483304 w 12086611"/>
              <a:gd name="connsiteY186" fmla="*/ 875271 h 2408285"/>
              <a:gd name="connsiteX187" fmla="*/ 11551748 w 12086611"/>
              <a:gd name="connsiteY187" fmla="*/ 813185 h 2408285"/>
              <a:gd name="connsiteX188" fmla="*/ 11656454 w 12086611"/>
              <a:gd name="connsiteY188" fmla="*/ 910246 h 2408285"/>
              <a:gd name="connsiteX189" fmla="*/ 11551521 w 12086611"/>
              <a:gd name="connsiteY189" fmla="*/ 1005680 h 2408285"/>
              <a:gd name="connsiteX190" fmla="*/ 11446815 w 12086611"/>
              <a:gd name="connsiteY190" fmla="*/ 908619 h 2408285"/>
              <a:gd name="connsiteX191" fmla="*/ 11483077 w 12086611"/>
              <a:gd name="connsiteY191" fmla="*/ 875543 h 2408285"/>
              <a:gd name="connsiteX192" fmla="*/ 11479224 w 12086611"/>
              <a:gd name="connsiteY192" fmla="*/ 873374 h 2408285"/>
              <a:gd name="connsiteX193" fmla="*/ 11441829 w 12086611"/>
              <a:gd name="connsiteY193" fmla="*/ 907535 h 2408285"/>
              <a:gd name="connsiteX194" fmla="*/ 11441829 w 12086611"/>
              <a:gd name="connsiteY194" fmla="*/ 993751 h 2408285"/>
              <a:gd name="connsiteX195" fmla="*/ 11445455 w 12086611"/>
              <a:gd name="connsiteY195" fmla="*/ 995649 h 2408285"/>
              <a:gd name="connsiteX196" fmla="*/ 11445455 w 12086611"/>
              <a:gd name="connsiteY196" fmla="*/ 913228 h 2408285"/>
              <a:gd name="connsiteX197" fmla="*/ 11549482 w 12086611"/>
              <a:gd name="connsiteY197" fmla="*/ 1009747 h 2408285"/>
              <a:gd name="connsiteX198" fmla="*/ 11549482 w 12086611"/>
              <a:gd name="connsiteY198" fmla="*/ 1128769 h 2408285"/>
              <a:gd name="connsiteX199" fmla="*/ 11445455 w 12086611"/>
              <a:gd name="connsiteY199" fmla="*/ 1032250 h 2408285"/>
              <a:gd name="connsiteX200" fmla="*/ 11445455 w 12086611"/>
              <a:gd name="connsiteY200" fmla="*/ 995920 h 2408285"/>
              <a:gd name="connsiteX201" fmla="*/ 11441829 w 12086611"/>
              <a:gd name="connsiteY201" fmla="*/ 994022 h 2408285"/>
              <a:gd name="connsiteX202" fmla="*/ 11441829 w 12086611"/>
              <a:gd name="connsiteY202" fmla="*/ 1034419 h 2408285"/>
              <a:gd name="connsiteX203" fmla="*/ 11551295 w 12086611"/>
              <a:gd name="connsiteY203" fmla="*/ 1136089 h 2408285"/>
              <a:gd name="connsiteX204" fmla="*/ 11660307 w 12086611"/>
              <a:gd name="connsiteY204" fmla="*/ 1037130 h 2408285"/>
              <a:gd name="connsiteX205" fmla="*/ 11686370 w 12086611"/>
              <a:gd name="connsiteY205" fmla="*/ 1061260 h 2408285"/>
              <a:gd name="connsiteX206" fmla="*/ 11764787 w 12086611"/>
              <a:gd name="connsiteY206" fmla="*/ 1133920 h 2408285"/>
              <a:gd name="connsiteX207" fmla="*/ 11764787 w 12086611"/>
              <a:gd name="connsiteY207" fmla="*/ 1250231 h 2408285"/>
              <a:gd name="connsiteX208" fmla="*/ 11768639 w 12086611"/>
              <a:gd name="connsiteY208" fmla="*/ 1250231 h 2408285"/>
              <a:gd name="connsiteX209" fmla="*/ 11768639 w 12086611"/>
              <a:gd name="connsiteY209" fmla="*/ 1243724 h 2408285"/>
              <a:gd name="connsiteX210" fmla="*/ 11768639 w 12086611"/>
              <a:gd name="connsiteY210" fmla="*/ 1135818 h 2408285"/>
              <a:gd name="connsiteX211" fmla="*/ 11872666 w 12086611"/>
              <a:gd name="connsiteY211" fmla="*/ 1232337 h 2408285"/>
              <a:gd name="connsiteX212" fmla="*/ 11872666 w 12086611"/>
              <a:gd name="connsiteY212" fmla="*/ 1242097 h 2408285"/>
              <a:gd name="connsiteX213" fmla="*/ 11872666 w 12086611"/>
              <a:gd name="connsiteY213" fmla="*/ 1351088 h 2408285"/>
              <a:gd name="connsiteX214" fmla="*/ 11768639 w 12086611"/>
              <a:gd name="connsiteY214" fmla="*/ 1254840 h 2408285"/>
              <a:gd name="connsiteX215" fmla="*/ 11768639 w 12086611"/>
              <a:gd name="connsiteY215" fmla="*/ 1250502 h 2408285"/>
              <a:gd name="connsiteX216" fmla="*/ 11764787 w 12086611"/>
              <a:gd name="connsiteY216" fmla="*/ 1250502 h 2408285"/>
              <a:gd name="connsiteX217" fmla="*/ 11764787 w 12086611"/>
              <a:gd name="connsiteY217" fmla="*/ 1254569 h 2408285"/>
              <a:gd name="connsiteX218" fmla="*/ 11760254 w 12086611"/>
              <a:gd name="connsiteY218" fmla="*/ 1258636 h 2408285"/>
              <a:gd name="connsiteX219" fmla="*/ 11763200 w 12086611"/>
              <a:gd name="connsiteY219" fmla="*/ 1261618 h 2408285"/>
              <a:gd name="connsiteX220" fmla="*/ 11760027 w 12086611"/>
              <a:gd name="connsiteY220" fmla="*/ 1258907 h 2408285"/>
              <a:gd name="connsiteX221" fmla="*/ 11656227 w 12086611"/>
              <a:gd name="connsiteY221" fmla="*/ 1353257 h 2408285"/>
              <a:gd name="connsiteX222" fmla="*/ 11656227 w 12086611"/>
              <a:gd name="connsiteY222" fmla="*/ 1360035 h 2408285"/>
              <a:gd name="connsiteX223" fmla="*/ 11660080 w 12086611"/>
              <a:gd name="connsiteY223" fmla="*/ 1363559 h 2408285"/>
              <a:gd name="connsiteX224" fmla="*/ 11660080 w 12086611"/>
              <a:gd name="connsiteY224" fmla="*/ 1358950 h 2408285"/>
              <a:gd name="connsiteX225" fmla="*/ 11764107 w 12086611"/>
              <a:gd name="connsiteY225" fmla="*/ 1455469 h 2408285"/>
              <a:gd name="connsiteX226" fmla="*/ 11764107 w 12086611"/>
              <a:gd name="connsiteY226" fmla="*/ 1574491 h 2408285"/>
              <a:gd name="connsiteX227" fmla="*/ 11660080 w 12086611"/>
              <a:gd name="connsiteY227" fmla="*/ 1478243 h 2408285"/>
              <a:gd name="connsiteX228" fmla="*/ 11660080 w 12086611"/>
              <a:gd name="connsiteY228" fmla="*/ 1363830 h 2408285"/>
              <a:gd name="connsiteX229" fmla="*/ 11656227 w 12086611"/>
              <a:gd name="connsiteY229" fmla="*/ 1360306 h 2408285"/>
              <a:gd name="connsiteX230" fmla="*/ 11656227 w 12086611"/>
              <a:gd name="connsiteY230" fmla="*/ 1479870 h 2408285"/>
              <a:gd name="connsiteX231" fmla="*/ 11549028 w 12086611"/>
              <a:gd name="connsiteY231" fmla="*/ 1577473 h 2408285"/>
              <a:gd name="connsiteX232" fmla="*/ 11549028 w 12086611"/>
              <a:gd name="connsiteY232" fmla="*/ 1704357 h 2408285"/>
              <a:gd name="connsiteX233" fmla="*/ 11651468 w 12086611"/>
              <a:gd name="connsiteY233" fmla="*/ 1799521 h 2408285"/>
              <a:gd name="connsiteX234" fmla="*/ 11651468 w 12086611"/>
              <a:gd name="connsiteY234" fmla="*/ 1793827 h 2408285"/>
              <a:gd name="connsiteX235" fmla="*/ 11552881 w 12086611"/>
              <a:gd name="connsiteY235" fmla="*/ 1702189 h 2408285"/>
              <a:gd name="connsiteX236" fmla="*/ 11552881 w 12086611"/>
              <a:gd name="connsiteY236" fmla="*/ 1583167 h 2408285"/>
              <a:gd name="connsiteX237" fmla="*/ 11651468 w 12086611"/>
              <a:gd name="connsiteY237" fmla="*/ 1674535 h 2408285"/>
              <a:gd name="connsiteX238" fmla="*/ 11651468 w 12086611"/>
              <a:gd name="connsiteY238" fmla="*/ 1669112 h 2408285"/>
              <a:gd name="connsiteX239" fmla="*/ 11554014 w 12086611"/>
              <a:gd name="connsiteY239" fmla="*/ 1578558 h 2408285"/>
              <a:gd name="connsiteX240" fmla="*/ 11658947 w 12086611"/>
              <a:gd name="connsiteY240" fmla="*/ 1483123 h 2408285"/>
              <a:gd name="connsiteX241" fmla="*/ 11763653 w 12086611"/>
              <a:gd name="connsiteY241" fmla="*/ 1580184 h 2408285"/>
              <a:gd name="connsiteX242" fmla="*/ 11658721 w 12086611"/>
              <a:gd name="connsiteY242" fmla="*/ 1675619 h 2408285"/>
              <a:gd name="connsiteX243" fmla="*/ 11651695 w 12086611"/>
              <a:gd name="connsiteY243" fmla="*/ 1669112 h 2408285"/>
              <a:gd name="connsiteX244" fmla="*/ 11651695 w 12086611"/>
              <a:gd name="connsiteY244" fmla="*/ 1674805 h 2408285"/>
              <a:gd name="connsiteX245" fmla="*/ 11656907 w 12086611"/>
              <a:gd name="connsiteY245" fmla="*/ 1679686 h 2408285"/>
              <a:gd name="connsiteX246" fmla="*/ 11656907 w 12086611"/>
              <a:gd name="connsiteY246" fmla="*/ 1798708 h 2408285"/>
              <a:gd name="connsiteX247" fmla="*/ 11651695 w 12086611"/>
              <a:gd name="connsiteY247" fmla="*/ 1793827 h 2408285"/>
              <a:gd name="connsiteX248" fmla="*/ 11651695 w 12086611"/>
              <a:gd name="connsiteY248" fmla="*/ 1799521 h 2408285"/>
              <a:gd name="connsiteX249" fmla="*/ 11656227 w 12086611"/>
              <a:gd name="connsiteY249" fmla="*/ 1803859 h 2408285"/>
              <a:gd name="connsiteX250" fmla="*/ 11656227 w 12086611"/>
              <a:gd name="connsiteY250" fmla="*/ 1864861 h 2408285"/>
              <a:gd name="connsiteX251" fmla="*/ 11660080 w 12086611"/>
              <a:gd name="connsiteY251" fmla="*/ 1865674 h 2408285"/>
              <a:gd name="connsiteX252" fmla="*/ 11660080 w 12086611"/>
              <a:gd name="connsiteY252" fmla="*/ 1805757 h 2408285"/>
              <a:gd name="connsiteX253" fmla="*/ 11714927 w 12086611"/>
              <a:gd name="connsiteY253" fmla="*/ 1856727 h 2408285"/>
              <a:gd name="connsiteX254" fmla="*/ 11717193 w 12086611"/>
              <a:gd name="connsiteY254" fmla="*/ 1852932 h 2408285"/>
              <a:gd name="connsiteX255" fmla="*/ 11662573 w 12086611"/>
              <a:gd name="connsiteY255" fmla="*/ 1802503 h 2408285"/>
              <a:gd name="connsiteX256" fmla="*/ 11767506 w 12086611"/>
              <a:gd name="connsiteY256" fmla="*/ 1707069 h 2408285"/>
              <a:gd name="connsiteX257" fmla="*/ 11791983 w 12086611"/>
              <a:gd name="connsiteY257" fmla="*/ 1729572 h 2408285"/>
              <a:gd name="connsiteX258" fmla="*/ 11870853 w 12086611"/>
              <a:gd name="connsiteY258" fmla="*/ 1802775 h 2408285"/>
              <a:gd name="connsiteX259" fmla="*/ 11765920 w 12086611"/>
              <a:gd name="connsiteY259" fmla="*/ 1898209 h 2408285"/>
              <a:gd name="connsiteX260" fmla="*/ 11717193 w 12086611"/>
              <a:gd name="connsiteY260" fmla="*/ 1853203 h 2408285"/>
              <a:gd name="connsiteX261" fmla="*/ 11715153 w 12086611"/>
              <a:gd name="connsiteY261" fmla="*/ 1856727 h 2408285"/>
              <a:gd name="connsiteX262" fmla="*/ 11764107 w 12086611"/>
              <a:gd name="connsiteY262" fmla="*/ 1902276 h 2408285"/>
              <a:gd name="connsiteX263" fmla="*/ 11764107 w 12086611"/>
              <a:gd name="connsiteY263" fmla="*/ 2021298 h 2408285"/>
              <a:gd name="connsiteX264" fmla="*/ 11660080 w 12086611"/>
              <a:gd name="connsiteY264" fmla="*/ 1924778 h 2408285"/>
              <a:gd name="connsiteX265" fmla="*/ 11660080 w 12086611"/>
              <a:gd name="connsiteY265" fmla="*/ 1865945 h 2408285"/>
              <a:gd name="connsiteX266" fmla="*/ 11656227 w 12086611"/>
              <a:gd name="connsiteY266" fmla="*/ 1865132 h 2408285"/>
              <a:gd name="connsiteX267" fmla="*/ 11656227 w 12086611"/>
              <a:gd name="connsiteY267" fmla="*/ 1926948 h 2408285"/>
              <a:gd name="connsiteX268" fmla="*/ 11586650 w 12086611"/>
              <a:gd name="connsiteY268" fmla="*/ 1990119 h 2408285"/>
              <a:gd name="connsiteX269" fmla="*/ 11549028 w 12086611"/>
              <a:gd name="connsiteY269" fmla="*/ 2024280 h 2408285"/>
              <a:gd name="connsiteX270" fmla="*/ 11549028 w 12086611"/>
              <a:gd name="connsiteY270" fmla="*/ 2110496 h 2408285"/>
              <a:gd name="connsiteX271" fmla="*/ 11552881 w 12086611"/>
              <a:gd name="connsiteY271" fmla="*/ 2112394 h 2408285"/>
              <a:gd name="connsiteX272" fmla="*/ 11552881 w 12086611"/>
              <a:gd name="connsiteY272" fmla="*/ 2029973 h 2408285"/>
              <a:gd name="connsiteX273" fmla="*/ 11656907 w 12086611"/>
              <a:gd name="connsiteY273" fmla="*/ 2126492 h 2408285"/>
              <a:gd name="connsiteX274" fmla="*/ 11656907 w 12086611"/>
              <a:gd name="connsiteY274" fmla="*/ 2245514 h 2408285"/>
              <a:gd name="connsiteX275" fmla="*/ 11552881 w 12086611"/>
              <a:gd name="connsiteY275" fmla="*/ 2149266 h 2408285"/>
              <a:gd name="connsiteX276" fmla="*/ 11552881 w 12086611"/>
              <a:gd name="connsiteY276" fmla="*/ 2112665 h 2408285"/>
              <a:gd name="connsiteX277" fmla="*/ 11549028 w 12086611"/>
              <a:gd name="connsiteY277" fmla="*/ 2110767 h 2408285"/>
              <a:gd name="connsiteX278" fmla="*/ 11549028 w 12086611"/>
              <a:gd name="connsiteY278" fmla="*/ 2151435 h 2408285"/>
              <a:gd name="connsiteX279" fmla="*/ 11658721 w 12086611"/>
              <a:gd name="connsiteY279" fmla="*/ 2253105 h 2408285"/>
              <a:gd name="connsiteX280" fmla="*/ 11767506 w 12086611"/>
              <a:gd name="connsiteY280" fmla="*/ 2153875 h 2408285"/>
              <a:gd name="connsiteX281" fmla="*/ 11793569 w 12086611"/>
              <a:gd name="connsiteY281" fmla="*/ 2178005 h 2408285"/>
              <a:gd name="connsiteX282" fmla="*/ 11795609 w 12086611"/>
              <a:gd name="connsiteY282" fmla="*/ 2174210 h 2408285"/>
              <a:gd name="connsiteX283" fmla="*/ 11793796 w 12086611"/>
              <a:gd name="connsiteY283" fmla="*/ 2178276 h 2408285"/>
              <a:gd name="connsiteX284" fmla="*/ 11871986 w 12086611"/>
              <a:gd name="connsiteY284" fmla="*/ 2250937 h 2408285"/>
              <a:gd name="connsiteX285" fmla="*/ 11871986 w 12086611"/>
              <a:gd name="connsiteY285" fmla="*/ 2372941 h 2408285"/>
              <a:gd name="connsiteX286" fmla="*/ 11853628 w 12086611"/>
              <a:gd name="connsiteY286" fmla="*/ 2389640 h 2408285"/>
              <a:gd name="connsiteX287" fmla="*/ 11844194 w 12086611"/>
              <a:gd name="connsiteY287" fmla="*/ 2398222 h 2408285"/>
              <a:gd name="connsiteX288" fmla="*/ 0 w 12086611"/>
              <a:gd name="connsiteY288" fmla="*/ 2408285 h 240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</a:cxnLst>
            <a:rect l="l" t="t" r="r" b="b"/>
            <a:pathLst>
              <a:path w="12086611" h="2408285">
                <a:moveTo>
                  <a:pt x="11874479" y="2376194"/>
                </a:moveTo>
                <a:lnTo>
                  <a:pt x="11897822" y="2397884"/>
                </a:lnTo>
                <a:lnTo>
                  <a:pt x="11898186" y="2398222"/>
                </a:lnTo>
                <a:lnTo>
                  <a:pt x="11850311" y="2398222"/>
                </a:lnTo>
                <a:lnTo>
                  <a:pt x="11852466" y="2396257"/>
                </a:lnTo>
                <a:close/>
                <a:moveTo>
                  <a:pt x="11875838" y="2252563"/>
                </a:moveTo>
                <a:lnTo>
                  <a:pt x="11979865" y="2349082"/>
                </a:lnTo>
                <a:lnTo>
                  <a:pt x="11979865" y="2378140"/>
                </a:lnTo>
                <a:lnTo>
                  <a:pt x="11979865" y="2398222"/>
                </a:lnTo>
                <a:lnTo>
                  <a:pt x="11904568" y="2398222"/>
                </a:lnTo>
                <a:lnTo>
                  <a:pt x="11903035" y="2396799"/>
                </a:lnTo>
                <a:cubicBezTo>
                  <a:pt x="11901449" y="2397071"/>
                  <a:pt x="11899635" y="2397613"/>
                  <a:pt x="11897822" y="2397884"/>
                </a:cubicBezTo>
                <a:cubicBezTo>
                  <a:pt x="11899635" y="2397341"/>
                  <a:pt x="11901222" y="2397071"/>
                  <a:pt x="11902808" y="2396528"/>
                </a:cubicBezTo>
                <a:lnTo>
                  <a:pt x="11875838" y="2371585"/>
                </a:lnTo>
                <a:close/>
                <a:moveTo>
                  <a:pt x="11768639" y="2029973"/>
                </a:moveTo>
                <a:lnTo>
                  <a:pt x="11835724" y="2092331"/>
                </a:lnTo>
                <a:lnTo>
                  <a:pt x="11872666" y="2126492"/>
                </a:lnTo>
                <a:lnTo>
                  <a:pt x="11872666" y="2245514"/>
                </a:lnTo>
                <a:lnTo>
                  <a:pt x="11795609" y="2174210"/>
                </a:lnTo>
                <a:lnTo>
                  <a:pt x="11768639" y="2149266"/>
                </a:lnTo>
                <a:close/>
                <a:moveTo>
                  <a:pt x="11658947" y="1929930"/>
                </a:moveTo>
                <a:lnTo>
                  <a:pt x="11763653" y="2027262"/>
                </a:lnTo>
                <a:lnTo>
                  <a:pt x="11658721" y="2122697"/>
                </a:lnTo>
                <a:lnTo>
                  <a:pt x="11554014" y="2025364"/>
                </a:lnTo>
                <a:lnTo>
                  <a:pt x="11590503" y="1992287"/>
                </a:lnTo>
                <a:close/>
                <a:moveTo>
                  <a:pt x="11983265" y="1707069"/>
                </a:moveTo>
                <a:lnTo>
                  <a:pt x="12086611" y="1802775"/>
                </a:lnTo>
                <a:lnTo>
                  <a:pt x="11981678" y="1898209"/>
                </a:lnTo>
                <a:lnTo>
                  <a:pt x="11946776" y="1865674"/>
                </a:lnTo>
                <a:lnTo>
                  <a:pt x="11944736" y="1869741"/>
                </a:lnTo>
                <a:lnTo>
                  <a:pt x="11979865" y="1902276"/>
                </a:lnTo>
                <a:lnTo>
                  <a:pt x="11979865" y="2021298"/>
                </a:lnTo>
                <a:lnTo>
                  <a:pt x="11904621" y="1951619"/>
                </a:lnTo>
                <a:lnTo>
                  <a:pt x="11902582" y="1955957"/>
                </a:lnTo>
                <a:lnTo>
                  <a:pt x="11979412" y="2027262"/>
                </a:lnTo>
                <a:lnTo>
                  <a:pt x="11874479" y="2122697"/>
                </a:lnTo>
                <a:lnTo>
                  <a:pt x="11837764" y="2088535"/>
                </a:lnTo>
                <a:lnTo>
                  <a:pt x="11835724" y="2092331"/>
                </a:lnTo>
                <a:lnTo>
                  <a:pt x="11837537" y="2088264"/>
                </a:lnTo>
                <a:lnTo>
                  <a:pt x="11769772" y="2025364"/>
                </a:lnTo>
                <a:lnTo>
                  <a:pt x="11874705" y="1929930"/>
                </a:lnTo>
                <a:lnTo>
                  <a:pt x="11902355" y="1955686"/>
                </a:lnTo>
                <a:lnTo>
                  <a:pt x="11904621" y="1951349"/>
                </a:lnTo>
                <a:lnTo>
                  <a:pt x="11875838" y="1924778"/>
                </a:lnTo>
                <a:lnTo>
                  <a:pt x="11875838" y="1805757"/>
                </a:lnTo>
                <a:lnTo>
                  <a:pt x="11944736" y="1869470"/>
                </a:lnTo>
                <a:lnTo>
                  <a:pt x="11946549" y="1865674"/>
                </a:lnTo>
                <a:lnTo>
                  <a:pt x="11878332" y="1802503"/>
                </a:lnTo>
                <a:close/>
                <a:moveTo>
                  <a:pt x="11768639" y="1583167"/>
                </a:moveTo>
                <a:lnTo>
                  <a:pt x="11840257" y="1649591"/>
                </a:lnTo>
                <a:lnTo>
                  <a:pt x="11842523" y="1646067"/>
                </a:lnTo>
                <a:lnTo>
                  <a:pt x="11840483" y="1649591"/>
                </a:lnTo>
                <a:lnTo>
                  <a:pt x="11872666" y="1679686"/>
                </a:lnTo>
                <a:lnTo>
                  <a:pt x="11872666" y="1798708"/>
                </a:lnTo>
                <a:lnTo>
                  <a:pt x="11794249" y="1726047"/>
                </a:lnTo>
                <a:lnTo>
                  <a:pt x="11791983" y="1729572"/>
                </a:lnTo>
                <a:lnTo>
                  <a:pt x="11794023" y="1725776"/>
                </a:lnTo>
                <a:lnTo>
                  <a:pt x="11768639" y="1702189"/>
                </a:lnTo>
                <a:close/>
                <a:moveTo>
                  <a:pt x="11874705" y="1483123"/>
                </a:moveTo>
                <a:lnTo>
                  <a:pt x="11979412" y="1580184"/>
                </a:lnTo>
                <a:lnTo>
                  <a:pt x="11874479" y="1675619"/>
                </a:lnTo>
                <a:lnTo>
                  <a:pt x="11842523" y="1646067"/>
                </a:lnTo>
                <a:lnTo>
                  <a:pt x="11769772" y="1578558"/>
                </a:lnTo>
                <a:close/>
                <a:moveTo>
                  <a:pt x="11766146" y="1258907"/>
                </a:moveTo>
                <a:lnTo>
                  <a:pt x="11870853" y="1355968"/>
                </a:lnTo>
                <a:lnTo>
                  <a:pt x="11765920" y="1451673"/>
                </a:lnTo>
                <a:lnTo>
                  <a:pt x="11661213" y="1354341"/>
                </a:lnTo>
                <a:lnTo>
                  <a:pt x="11763200" y="1261618"/>
                </a:lnTo>
                <a:close/>
                <a:moveTo>
                  <a:pt x="11661213" y="913228"/>
                </a:moveTo>
                <a:lnTo>
                  <a:pt x="11728298" y="975315"/>
                </a:lnTo>
                <a:lnTo>
                  <a:pt x="11730338" y="971519"/>
                </a:lnTo>
                <a:lnTo>
                  <a:pt x="11728525" y="975586"/>
                </a:lnTo>
                <a:lnTo>
                  <a:pt x="11765240" y="1009747"/>
                </a:lnTo>
                <a:lnTo>
                  <a:pt x="11765240" y="1128769"/>
                </a:lnTo>
                <a:lnTo>
                  <a:pt x="11688410" y="1057464"/>
                </a:lnTo>
                <a:lnTo>
                  <a:pt x="11686370" y="1061260"/>
                </a:lnTo>
                <a:lnTo>
                  <a:pt x="11688183" y="1057193"/>
                </a:lnTo>
                <a:lnTo>
                  <a:pt x="11661213" y="1032250"/>
                </a:lnTo>
                <a:close/>
                <a:moveTo>
                  <a:pt x="11876065" y="590053"/>
                </a:moveTo>
                <a:lnTo>
                  <a:pt x="11979412" y="686029"/>
                </a:lnTo>
                <a:lnTo>
                  <a:pt x="11874479" y="781464"/>
                </a:lnTo>
                <a:lnTo>
                  <a:pt x="11839350" y="748929"/>
                </a:lnTo>
                <a:lnTo>
                  <a:pt x="11837537" y="752725"/>
                </a:lnTo>
                <a:lnTo>
                  <a:pt x="11872666" y="785259"/>
                </a:lnTo>
                <a:lnTo>
                  <a:pt x="11872666" y="904552"/>
                </a:lnTo>
                <a:lnTo>
                  <a:pt x="11797422" y="834603"/>
                </a:lnTo>
                <a:lnTo>
                  <a:pt x="11795383" y="838941"/>
                </a:lnTo>
                <a:lnTo>
                  <a:pt x="11871986" y="910246"/>
                </a:lnTo>
                <a:lnTo>
                  <a:pt x="11767053" y="1005680"/>
                </a:lnTo>
                <a:lnTo>
                  <a:pt x="11730338" y="971519"/>
                </a:lnTo>
                <a:lnTo>
                  <a:pt x="11662573" y="908619"/>
                </a:lnTo>
                <a:lnTo>
                  <a:pt x="11767506" y="813185"/>
                </a:lnTo>
                <a:lnTo>
                  <a:pt x="11795156" y="838941"/>
                </a:lnTo>
                <a:lnTo>
                  <a:pt x="11797196" y="834603"/>
                </a:lnTo>
                <a:lnTo>
                  <a:pt x="11768639" y="808034"/>
                </a:lnTo>
                <a:lnTo>
                  <a:pt x="11768639" y="688741"/>
                </a:lnTo>
                <a:lnTo>
                  <a:pt x="11837310" y="752725"/>
                </a:lnTo>
                <a:lnTo>
                  <a:pt x="11839350" y="748658"/>
                </a:lnTo>
                <a:lnTo>
                  <a:pt x="11771132" y="685487"/>
                </a:lnTo>
                <a:close/>
                <a:moveTo>
                  <a:pt x="11661213" y="466151"/>
                </a:moveTo>
                <a:lnTo>
                  <a:pt x="11733057" y="532846"/>
                </a:lnTo>
                <a:lnTo>
                  <a:pt x="11765240" y="562669"/>
                </a:lnTo>
                <a:lnTo>
                  <a:pt x="11765240" y="681691"/>
                </a:lnTo>
                <a:lnTo>
                  <a:pt x="11687050" y="609031"/>
                </a:lnTo>
                <a:lnTo>
                  <a:pt x="11684784" y="612827"/>
                </a:lnTo>
                <a:lnTo>
                  <a:pt x="11763653" y="686029"/>
                </a:lnTo>
                <a:lnTo>
                  <a:pt x="11658721" y="781464"/>
                </a:lnTo>
                <a:lnTo>
                  <a:pt x="11609994" y="736187"/>
                </a:lnTo>
                <a:lnTo>
                  <a:pt x="11555374" y="685487"/>
                </a:lnTo>
                <a:lnTo>
                  <a:pt x="11660307" y="590053"/>
                </a:lnTo>
                <a:lnTo>
                  <a:pt x="11684557" y="612556"/>
                </a:lnTo>
                <a:lnTo>
                  <a:pt x="11686824" y="609031"/>
                </a:lnTo>
                <a:lnTo>
                  <a:pt x="11661213" y="585444"/>
                </a:lnTo>
                <a:close/>
                <a:moveTo>
                  <a:pt x="11767506" y="366107"/>
                </a:moveTo>
                <a:lnTo>
                  <a:pt x="11871986" y="463440"/>
                </a:lnTo>
                <a:lnTo>
                  <a:pt x="11767053" y="558874"/>
                </a:lnTo>
                <a:lnTo>
                  <a:pt x="11735324" y="529322"/>
                </a:lnTo>
                <a:lnTo>
                  <a:pt x="11733057" y="532846"/>
                </a:lnTo>
                <a:lnTo>
                  <a:pt x="11735097" y="529051"/>
                </a:lnTo>
                <a:lnTo>
                  <a:pt x="11662573" y="461542"/>
                </a:lnTo>
                <a:close/>
                <a:moveTo>
                  <a:pt x="11658947" y="142162"/>
                </a:moveTo>
                <a:lnTo>
                  <a:pt x="11763653" y="239223"/>
                </a:lnTo>
                <a:lnTo>
                  <a:pt x="11658721" y="334657"/>
                </a:lnTo>
                <a:lnTo>
                  <a:pt x="11554014" y="237596"/>
                </a:lnTo>
                <a:lnTo>
                  <a:pt x="11656001" y="144873"/>
                </a:lnTo>
                <a:close/>
                <a:moveTo>
                  <a:pt x="11690766" y="40330"/>
                </a:moveTo>
                <a:lnTo>
                  <a:pt x="11845185" y="40330"/>
                </a:lnTo>
                <a:lnTo>
                  <a:pt x="11840228" y="44830"/>
                </a:lnTo>
                <a:lnTo>
                  <a:pt x="11767053" y="111254"/>
                </a:lnTo>
                <a:lnTo>
                  <a:pt x="11712546" y="60579"/>
                </a:lnTo>
                <a:close/>
                <a:moveTo>
                  <a:pt x="11661213" y="40330"/>
                </a:moveTo>
                <a:lnTo>
                  <a:pt x="11684643" y="40330"/>
                </a:lnTo>
                <a:lnTo>
                  <a:pt x="11690280" y="45575"/>
                </a:lnTo>
                <a:lnTo>
                  <a:pt x="11765240" y="115321"/>
                </a:lnTo>
                <a:lnTo>
                  <a:pt x="11765240" y="234343"/>
                </a:lnTo>
                <a:lnTo>
                  <a:pt x="11661213" y="137824"/>
                </a:lnTo>
                <a:lnTo>
                  <a:pt x="11661213" y="69350"/>
                </a:lnTo>
                <a:close/>
                <a:moveTo>
                  <a:pt x="0" y="0"/>
                </a:moveTo>
                <a:lnTo>
                  <a:pt x="11657587" y="40330"/>
                </a:lnTo>
                <a:lnTo>
                  <a:pt x="11657587" y="41002"/>
                </a:lnTo>
                <a:lnTo>
                  <a:pt x="11657587" y="137824"/>
                </a:lnTo>
                <a:lnTo>
                  <a:pt x="11653055" y="141891"/>
                </a:lnTo>
                <a:lnTo>
                  <a:pt x="11656001" y="144873"/>
                </a:lnTo>
                <a:lnTo>
                  <a:pt x="11652828" y="141891"/>
                </a:lnTo>
                <a:lnTo>
                  <a:pt x="11549028" y="236512"/>
                </a:lnTo>
                <a:lnTo>
                  <a:pt x="11549028" y="243019"/>
                </a:lnTo>
                <a:lnTo>
                  <a:pt x="11552881" y="246543"/>
                </a:lnTo>
                <a:lnTo>
                  <a:pt x="11552881" y="242205"/>
                </a:lnTo>
                <a:lnTo>
                  <a:pt x="11656681" y="338724"/>
                </a:lnTo>
                <a:lnTo>
                  <a:pt x="11656681" y="457746"/>
                </a:lnTo>
                <a:lnTo>
                  <a:pt x="11552881" y="361227"/>
                </a:lnTo>
                <a:lnTo>
                  <a:pt x="11552881" y="246814"/>
                </a:lnTo>
                <a:lnTo>
                  <a:pt x="11549028" y="243290"/>
                </a:lnTo>
                <a:lnTo>
                  <a:pt x="11549028" y="363125"/>
                </a:lnTo>
                <a:lnTo>
                  <a:pt x="11441829" y="460457"/>
                </a:lnTo>
                <a:lnTo>
                  <a:pt x="11441829" y="587613"/>
                </a:lnTo>
                <a:lnTo>
                  <a:pt x="11544269" y="682505"/>
                </a:lnTo>
                <a:lnTo>
                  <a:pt x="11544269" y="676811"/>
                </a:lnTo>
                <a:lnTo>
                  <a:pt x="11445455" y="585444"/>
                </a:lnTo>
                <a:lnTo>
                  <a:pt x="11445455" y="466151"/>
                </a:lnTo>
                <a:lnTo>
                  <a:pt x="11544269" y="557789"/>
                </a:lnTo>
                <a:lnTo>
                  <a:pt x="11544269" y="552096"/>
                </a:lnTo>
                <a:lnTo>
                  <a:pt x="11446815" y="461542"/>
                </a:lnTo>
                <a:lnTo>
                  <a:pt x="11551748" y="366107"/>
                </a:lnTo>
                <a:lnTo>
                  <a:pt x="11656454" y="463440"/>
                </a:lnTo>
                <a:lnTo>
                  <a:pt x="11551521" y="558874"/>
                </a:lnTo>
                <a:lnTo>
                  <a:pt x="11544495" y="552367"/>
                </a:lnTo>
                <a:lnTo>
                  <a:pt x="11544495" y="558061"/>
                </a:lnTo>
                <a:lnTo>
                  <a:pt x="11549482" y="562669"/>
                </a:lnTo>
                <a:lnTo>
                  <a:pt x="11549482" y="681691"/>
                </a:lnTo>
                <a:lnTo>
                  <a:pt x="11544495" y="677083"/>
                </a:lnTo>
                <a:lnTo>
                  <a:pt x="11544495" y="682776"/>
                </a:lnTo>
                <a:lnTo>
                  <a:pt x="11549028" y="687114"/>
                </a:lnTo>
                <a:lnTo>
                  <a:pt x="11549028" y="748116"/>
                </a:lnTo>
                <a:lnTo>
                  <a:pt x="11552881" y="748658"/>
                </a:lnTo>
                <a:lnTo>
                  <a:pt x="11552881" y="688741"/>
                </a:lnTo>
                <a:lnTo>
                  <a:pt x="11607727" y="739711"/>
                </a:lnTo>
                <a:lnTo>
                  <a:pt x="11609994" y="736187"/>
                </a:lnTo>
                <a:lnTo>
                  <a:pt x="11607727" y="739982"/>
                </a:lnTo>
                <a:lnTo>
                  <a:pt x="11656681" y="785259"/>
                </a:lnTo>
                <a:lnTo>
                  <a:pt x="11656681" y="904552"/>
                </a:lnTo>
                <a:lnTo>
                  <a:pt x="11552881" y="808034"/>
                </a:lnTo>
                <a:lnTo>
                  <a:pt x="11552881" y="748929"/>
                </a:lnTo>
                <a:lnTo>
                  <a:pt x="11549028" y="748387"/>
                </a:lnTo>
                <a:lnTo>
                  <a:pt x="11549028" y="809931"/>
                </a:lnTo>
                <a:lnTo>
                  <a:pt x="11479451" y="873102"/>
                </a:lnTo>
                <a:lnTo>
                  <a:pt x="11483304" y="875271"/>
                </a:lnTo>
                <a:lnTo>
                  <a:pt x="11551748" y="813185"/>
                </a:lnTo>
                <a:lnTo>
                  <a:pt x="11656454" y="910246"/>
                </a:lnTo>
                <a:lnTo>
                  <a:pt x="11551521" y="1005680"/>
                </a:lnTo>
                <a:lnTo>
                  <a:pt x="11446815" y="908619"/>
                </a:lnTo>
                <a:lnTo>
                  <a:pt x="11483077" y="875543"/>
                </a:lnTo>
                <a:lnTo>
                  <a:pt x="11479224" y="873374"/>
                </a:lnTo>
                <a:lnTo>
                  <a:pt x="11441829" y="907535"/>
                </a:lnTo>
                <a:lnTo>
                  <a:pt x="11441829" y="993751"/>
                </a:lnTo>
                <a:lnTo>
                  <a:pt x="11445455" y="995649"/>
                </a:lnTo>
                <a:lnTo>
                  <a:pt x="11445455" y="913228"/>
                </a:lnTo>
                <a:lnTo>
                  <a:pt x="11549482" y="1009747"/>
                </a:lnTo>
                <a:lnTo>
                  <a:pt x="11549482" y="1128769"/>
                </a:lnTo>
                <a:lnTo>
                  <a:pt x="11445455" y="1032250"/>
                </a:lnTo>
                <a:lnTo>
                  <a:pt x="11445455" y="995920"/>
                </a:lnTo>
                <a:lnTo>
                  <a:pt x="11441829" y="994022"/>
                </a:lnTo>
                <a:lnTo>
                  <a:pt x="11441829" y="1034419"/>
                </a:lnTo>
                <a:lnTo>
                  <a:pt x="11551295" y="1136089"/>
                </a:lnTo>
                <a:lnTo>
                  <a:pt x="11660307" y="1037130"/>
                </a:lnTo>
                <a:lnTo>
                  <a:pt x="11686370" y="1061260"/>
                </a:lnTo>
                <a:lnTo>
                  <a:pt x="11764787" y="1133920"/>
                </a:lnTo>
                <a:lnTo>
                  <a:pt x="11764787" y="1250231"/>
                </a:lnTo>
                <a:lnTo>
                  <a:pt x="11768639" y="1250231"/>
                </a:lnTo>
                <a:lnTo>
                  <a:pt x="11768639" y="1243724"/>
                </a:lnTo>
                <a:lnTo>
                  <a:pt x="11768639" y="1135818"/>
                </a:lnTo>
                <a:lnTo>
                  <a:pt x="11872666" y="1232337"/>
                </a:lnTo>
                <a:lnTo>
                  <a:pt x="11872666" y="1242097"/>
                </a:lnTo>
                <a:lnTo>
                  <a:pt x="11872666" y="1351088"/>
                </a:lnTo>
                <a:lnTo>
                  <a:pt x="11768639" y="1254840"/>
                </a:lnTo>
                <a:lnTo>
                  <a:pt x="11768639" y="1250502"/>
                </a:lnTo>
                <a:lnTo>
                  <a:pt x="11764787" y="1250502"/>
                </a:lnTo>
                <a:lnTo>
                  <a:pt x="11764787" y="1254569"/>
                </a:lnTo>
                <a:lnTo>
                  <a:pt x="11760254" y="1258636"/>
                </a:lnTo>
                <a:lnTo>
                  <a:pt x="11763200" y="1261618"/>
                </a:lnTo>
                <a:lnTo>
                  <a:pt x="11760027" y="1258907"/>
                </a:lnTo>
                <a:lnTo>
                  <a:pt x="11656227" y="1353257"/>
                </a:lnTo>
                <a:lnTo>
                  <a:pt x="11656227" y="1360035"/>
                </a:lnTo>
                <a:lnTo>
                  <a:pt x="11660080" y="1363559"/>
                </a:lnTo>
                <a:lnTo>
                  <a:pt x="11660080" y="1358950"/>
                </a:lnTo>
                <a:lnTo>
                  <a:pt x="11764107" y="1455469"/>
                </a:lnTo>
                <a:lnTo>
                  <a:pt x="11764107" y="1574491"/>
                </a:lnTo>
                <a:lnTo>
                  <a:pt x="11660080" y="1478243"/>
                </a:lnTo>
                <a:lnTo>
                  <a:pt x="11660080" y="1363830"/>
                </a:lnTo>
                <a:lnTo>
                  <a:pt x="11656227" y="1360306"/>
                </a:lnTo>
                <a:lnTo>
                  <a:pt x="11656227" y="1479870"/>
                </a:lnTo>
                <a:lnTo>
                  <a:pt x="11549028" y="1577473"/>
                </a:lnTo>
                <a:lnTo>
                  <a:pt x="11549028" y="1704357"/>
                </a:lnTo>
                <a:lnTo>
                  <a:pt x="11651468" y="1799521"/>
                </a:lnTo>
                <a:lnTo>
                  <a:pt x="11651468" y="1793827"/>
                </a:lnTo>
                <a:lnTo>
                  <a:pt x="11552881" y="1702189"/>
                </a:lnTo>
                <a:lnTo>
                  <a:pt x="11552881" y="1583167"/>
                </a:lnTo>
                <a:lnTo>
                  <a:pt x="11651468" y="1674535"/>
                </a:lnTo>
                <a:lnTo>
                  <a:pt x="11651468" y="1669112"/>
                </a:lnTo>
                <a:lnTo>
                  <a:pt x="11554014" y="1578558"/>
                </a:lnTo>
                <a:lnTo>
                  <a:pt x="11658947" y="1483123"/>
                </a:lnTo>
                <a:lnTo>
                  <a:pt x="11763653" y="1580184"/>
                </a:lnTo>
                <a:lnTo>
                  <a:pt x="11658721" y="1675619"/>
                </a:lnTo>
                <a:lnTo>
                  <a:pt x="11651695" y="1669112"/>
                </a:lnTo>
                <a:lnTo>
                  <a:pt x="11651695" y="1674805"/>
                </a:lnTo>
                <a:lnTo>
                  <a:pt x="11656907" y="1679686"/>
                </a:lnTo>
                <a:lnTo>
                  <a:pt x="11656907" y="1798708"/>
                </a:lnTo>
                <a:lnTo>
                  <a:pt x="11651695" y="1793827"/>
                </a:lnTo>
                <a:lnTo>
                  <a:pt x="11651695" y="1799521"/>
                </a:lnTo>
                <a:lnTo>
                  <a:pt x="11656227" y="1803859"/>
                </a:lnTo>
                <a:lnTo>
                  <a:pt x="11656227" y="1864861"/>
                </a:lnTo>
                <a:lnTo>
                  <a:pt x="11660080" y="1865674"/>
                </a:lnTo>
                <a:lnTo>
                  <a:pt x="11660080" y="1805757"/>
                </a:lnTo>
                <a:lnTo>
                  <a:pt x="11714927" y="1856727"/>
                </a:lnTo>
                <a:lnTo>
                  <a:pt x="11717193" y="1852932"/>
                </a:lnTo>
                <a:lnTo>
                  <a:pt x="11662573" y="1802503"/>
                </a:lnTo>
                <a:lnTo>
                  <a:pt x="11767506" y="1707069"/>
                </a:lnTo>
                <a:lnTo>
                  <a:pt x="11791983" y="1729572"/>
                </a:lnTo>
                <a:lnTo>
                  <a:pt x="11870853" y="1802775"/>
                </a:lnTo>
                <a:lnTo>
                  <a:pt x="11765920" y="1898209"/>
                </a:lnTo>
                <a:lnTo>
                  <a:pt x="11717193" y="1853203"/>
                </a:lnTo>
                <a:lnTo>
                  <a:pt x="11715153" y="1856727"/>
                </a:lnTo>
                <a:lnTo>
                  <a:pt x="11764107" y="1902276"/>
                </a:lnTo>
                <a:lnTo>
                  <a:pt x="11764107" y="2021298"/>
                </a:lnTo>
                <a:lnTo>
                  <a:pt x="11660080" y="1924778"/>
                </a:lnTo>
                <a:lnTo>
                  <a:pt x="11660080" y="1865945"/>
                </a:lnTo>
                <a:lnTo>
                  <a:pt x="11656227" y="1865132"/>
                </a:lnTo>
                <a:lnTo>
                  <a:pt x="11656227" y="1926948"/>
                </a:lnTo>
                <a:lnTo>
                  <a:pt x="11586650" y="1990119"/>
                </a:lnTo>
                <a:lnTo>
                  <a:pt x="11549028" y="2024280"/>
                </a:lnTo>
                <a:lnTo>
                  <a:pt x="11549028" y="2110496"/>
                </a:lnTo>
                <a:lnTo>
                  <a:pt x="11552881" y="2112394"/>
                </a:lnTo>
                <a:lnTo>
                  <a:pt x="11552881" y="2029973"/>
                </a:lnTo>
                <a:lnTo>
                  <a:pt x="11656907" y="2126492"/>
                </a:lnTo>
                <a:lnTo>
                  <a:pt x="11656907" y="2245514"/>
                </a:lnTo>
                <a:lnTo>
                  <a:pt x="11552881" y="2149266"/>
                </a:lnTo>
                <a:lnTo>
                  <a:pt x="11552881" y="2112665"/>
                </a:lnTo>
                <a:lnTo>
                  <a:pt x="11549028" y="2110767"/>
                </a:lnTo>
                <a:lnTo>
                  <a:pt x="11549028" y="2151435"/>
                </a:lnTo>
                <a:lnTo>
                  <a:pt x="11658721" y="2253105"/>
                </a:lnTo>
                <a:lnTo>
                  <a:pt x="11767506" y="2153875"/>
                </a:lnTo>
                <a:lnTo>
                  <a:pt x="11793569" y="2178005"/>
                </a:lnTo>
                <a:lnTo>
                  <a:pt x="11795609" y="2174210"/>
                </a:lnTo>
                <a:lnTo>
                  <a:pt x="11793796" y="2178276"/>
                </a:lnTo>
                <a:lnTo>
                  <a:pt x="11871986" y="2250937"/>
                </a:lnTo>
                <a:lnTo>
                  <a:pt x="11871986" y="2372941"/>
                </a:lnTo>
                <a:lnTo>
                  <a:pt x="11853628" y="2389640"/>
                </a:lnTo>
                <a:lnTo>
                  <a:pt x="11844194" y="2398222"/>
                </a:lnTo>
                <a:lnTo>
                  <a:pt x="0" y="24082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288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357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lIns="0"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4262438"/>
            <a:ext cx="5294312" cy="1655762"/>
          </a:xfrm>
        </p:spPr>
        <p:txBody>
          <a:bodyPr r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</a:p>
        </p:txBody>
      </p:sp>
      <p:pic>
        <p:nvPicPr>
          <p:cNvPr id="8" name="Logo CEA">
            <a:extLst>
              <a:ext uri="{FF2B5EF4-FFF2-40B4-BE49-F238E27FC236}">
                <a16:creationId xmlns:a16="http://schemas.microsoft.com/office/drawing/2014/main" id="{1051C7ED-2FE9-229E-F0BD-000C6D22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1803600" cy="1803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31EACC6-5472-4DD6-3DB8-DB3936803B32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image</a:t>
            </a:r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A735B0D2-65F8-67B3-4CB3-F526012A05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10585" y="-1588"/>
            <a:ext cx="20638" cy="311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1" name="Espace réservé pour une image  60">
            <a:extLst>
              <a:ext uri="{FF2B5EF4-FFF2-40B4-BE49-F238E27FC236}">
                <a16:creationId xmlns:a16="http://schemas.microsoft.com/office/drawing/2014/main" id="{570E7ABE-1C46-BCBC-E4AA-CED1991C31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5600" y="0"/>
            <a:ext cx="6756400" cy="6858000"/>
          </a:xfrm>
          <a:custGeom>
            <a:avLst/>
            <a:gdLst>
              <a:gd name="connsiteX0" fmla="*/ 558577 w 6756400"/>
              <a:gd name="connsiteY0" fmla="*/ 2472501 h 6858000"/>
              <a:gd name="connsiteX1" fmla="*/ 1118234 w 6756400"/>
              <a:gd name="connsiteY1" fmla="*/ 2898413 h 6858000"/>
              <a:gd name="connsiteX2" fmla="*/ 754773 w 6756400"/>
              <a:gd name="connsiteY2" fmla="*/ 3179642 h 6858000"/>
              <a:gd name="connsiteX3" fmla="*/ 765623 w 6756400"/>
              <a:gd name="connsiteY3" fmla="*/ 3197727 h 6858000"/>
              <a:gd name="connsiteX4" fmla="*/ 1132700 w 6756400"/>
              <a:gd name="connsiteY4" fmla="*/ 2912881 h 6858000"/>
              <a:gd name="connsiteX5" fmla="*/ 1132700 w 6756400"/>
              <a:gd name="connsiteY5" fmla="*/ 3443689 h 6858000"/>
              <a:gd name="connsiteX6" fmla="*/ 978998 w 6756400"/>
              <a:gd name="connsiteY6" fmla="*/ 3562149 h 6858000"/>
              <a:gd name="connsiteX7" fmla="*/ 990752 w 6756400"/>
              <a:gd name="connsiteY7" fmla="*/ 3582043 h 6858000"/>
              <a:gd name="connsiteX8" fmla="*/ 1138125 w 6756400"/>
              <a:gd name="connsiteY8" fmla="*/ 3467200 h 6858000"/>
              <a:gd name="connsiteX9" fmla="*/ 1697783 w 6756400"/>
              <a:gd name="connsiteY9" fmla="*/ 3892208 h 6858000"/>
              <a:gd name="connsiteX10" fmla="*/ 1337034 w 6756400"/>
              <a:gd name="connsiteY10" fmla="*/ 4172532 h 6858000"/>
              <a:gd name="connsiteX11" fmla="*/ 1346980 w 6756400"/>
              <a:gd name="connsiteY11" fmla="*/ 4190618 h 6858000"/>
              <a:gd name="connsiteX12" fmla="*/ 1704112 w 6756400"/>
              <a:gd name="connsiteY12" fmla="*/ 3913006 h 6858000"/>
              <a:gd name="connsiteX13" fmla="*/ 1704112 w 6756400"/>
              <a:gd name="connsiteY13" fmla="*/ 4443814 h 6858000"/>
              <a:gd name="connsiteX14" fmla="*/ 1560355 w 6756400"/>
              <a:gd name="connsiteY14" fmla="*/ 4555944 h 6858000"/>
              <a:gd name="connsiteX15" fmla="*/ 1149879 w 6756400"/>
              <a:gd name="connsiteY15" fmla="*/ 4874248 h 6858000"/>
              <a:gd name="connsiteX16" fmla="*/ 1149879 w 6756400"/>
              <a:gd name="connsiteY16" fmla="*/ 4343440 h 6858000"/>
              <a:gd name="connsiteX17" fmla="*/ 1346076 w 6756400"/>
              <a:gd name="connsiteY17" fmla="*/ 4190618 h 6858000"/>
              <a:gd name="connsiteX18" fmla="*/ 1336130 w 6756400"/>
              <a:gd name="connsiteY18" fmla="*/ 4173437 h 6858000"/>
              <a:gd name="connsiteX19" fmla="*/ 1139934 w 6756400"/>
              <a:gd name="connsiteY19" fmla="*/ 4325354 h 6858000"/>
              <a:gd name="connsiteX20" fmla="*/ 580276 w 6756400"/>
              <a:gd name="connsiteY20" fmla="*/ 3900346 h 6858000"/>
              <a:gd name="connsiteX21" fmla="*/ 989848 w 6756400"/>
              <a:gd name="connsiteY21" fmla="*/ 3582043 h 6858000"/>
              <a:gd name="connsiteX22" fmla="*/ 978094 w 6756400"/>
              <a:gd name="connsiteY22" fmla="*/ 3563053 h 6858000"/>
              <a:gd name="connsiteX23" fmla="*/ 577563 w 6756400"/>
              <a:gd name="connsiteY23" fmla="*/ 3874123 h 6858000"/>
              <a:gd name="connsiteX24" fmla="*/ 577563 w 6756400"/>
              <a:gd name="connsiteY24" fmla="*/ 3342411 h 6858000"/>
              <a:gd name="connsiteX25" fmla="*/ 764719 w 6756400"/>
              <a:gd name="connsiteY25" fmla="*/ 3197727 h 6858000"/>
              <a:gd name="connsiteX26" fmla="*/ 754773 w 6756400"/>
              <a:gd name="connsiteY26" fmla="*/ 3180546 h 6858000"/>
              <a:gd name="connsiteX27" fmla="*/ 567618 w 6756400"/>
              <a:gd name="connsiteY27" fmla="*/ 3325229 h 6858000"/>
              <a:gd name="connsiteX28" fmla="*/ 7960 w 6756400"/>
              <a:gd name="connsiteY28" fmla="*/ 2899317 h 6858000"/>
              <a:gd name="connsiteX29" fmla="*/ 558577 w 6756400"/>
              <a:gd name="connsiteY29" fmla="*/ 2472501 h 6858000"/>
              <a:gd name="connsiteX30" fmla="*/ 1724907 w 6756400"/>
              <a:gd name="connsiteY30" fmla="*/ 0 h 6858000"/>
              <a:gd name="connsiteX31" fmla="*/ 6756400 w 6756400"/>
              <a:gd name="connsiteY31" fmla="*/ 0 h 6858000"/>
              <a:gd name="connsiteX32" fmla="*/ 6756400 w 6756400"/>
              <a:gd name="connsiteY32" fmla="*/ 6858000 h 6858000"/>
              <a:gd name="connsiteX33" fmla="*/ 0 w 6756400"/>
              <a:gd name="connsiteY33" fmla="*/ 6858000 h 6858000"/>
              <a:gd name="connsiteX34" fmla="*/ 0 w 6756400"/>
              <a:gd name="connsiteY34" fmla="*/ 6856412 h 6858000"/>
              <a:gd name="connsiteX35" fmla="*/ 162738 w 6756400"/>
              <a:gd name="connsiteY35" fmla="*/ 6856412 h 6858000"/>
              <a:gd name="connsiteX36" fmla="*/ 1149879 w 6756400"/>
              <a:gd name="connsiteY36" fmla="*/ 6856412 h 6858000"/>
              <a:gd name="connsiteX37" fmla="*/ 1149879 w 6756400"/>
              <a:gd name="connsiteY37" fmla="*/ 6332839 h 6858000"/>
              <a:gd name="connsiteX38" fmla="*/ 1704112 w 6756400"/>
              <a:gd name="connsiteY38" fmla="*/ 5902405 h 6858000"/>
              <a:gd name="connsiteX39" fmla="*/ 1704112 w 6756400"/>
              <a:gd name="connsiteY39" fmla="*/ 6433213 h 6858000"/>
              <a:gd name="connsiteX40" fmla="*/ 1159824 w 6756400"/>
              <a:gd name="connsiteY40" fmla="*/ 6855508 h 6858000"/>
              <a:gd name="connsiteX41" fmla="*/ 1193277 w 6756400"/>
              <a:gd name="connsiteY41" fmla="*/ 6855508 h 6858000"/>
              <a:gd name="connsiteX42" fmla="*/ 1724907 w 6756400"/>
              <a:gd name="connsiteY42" fmla="*/ 6443160 h 6858000"/>
              <a:gd name="connsiteX43" fmla="*/ 1724907 w 6756400"/>
              <a:gd name="connsiteY43" fmla="*/ 5877086 h 6858000"/>
              <a:gd name="connsiteX44" fmla="*/ 1386762 w 6756400"/>
              <a:gd name="connsiteY44" fmla="*/ 5620272 h 6858000"/>
              <a:gd name="connsiteX45" fmla="*/ 1343363 w 6756400"/>
              <a:gd name="connsiteY45" fmla="*/ 5612134 h 6858000"/>
              <a:gd name="connsiteX46" fmla="*/ 1697783 w 6756400"/>
              <a:gd name="connsiteY46" fmla="*/ 5881607 h 6858000"/>
              <a:gd name="connsiteX47" fmla="*/ 1139934 w 6756400"/>
              <a:gd name="connsiteY47" fmla="*/ 6314753 h 6858000"/>
              <a:gd name="connsiteX48" fmla="*/ 581180 w 6756400"/>
              <a:gd name="connsiteY48" fmla="*/ 5889745 h 6858000"/>
              <a:gd name="connsiteX49" fmla="*/ 1014259 w 6756400"/>
              <a:gd name="connsiteY49" fmla="*/ 5553356 h 6858000"/>
              <a:gd name="connsiteX50" fmla="*/ 987135 w 6756400"/>
              <a:gd name="connsiteY50" fmla="*/ 5548835 h 6858000"/>
              <a:gd name="connsiteX51" fmla="*/ 577563 w 6756400"/>
              <a:gd name="connsiteY51" fmla="*/ 5866234 h 6858000"/>
              <a:gd name="connsiteX52" fmla="*/ 577563 w 6756400"/>
              <a:gd name="connsiteY52" fmla="*/ 5335426 h 6858000"/>
              <a:gd name="connsiteX53" fmla="*/ 1132700 w 6756400"/>
              <a:gd name="connsiteY53" fmla="*/ 4905897 h 6858000"/>
              <a:gd name="connsiteX54" fmla="*/ 1132700 w 6756400"/>
              <a:gd name="connsiteY54" fmla="*/ 5435801 h 6858000"/>
              <a:gd name="connsiteX55" fmla="*/ 988039 w 6756400"/>
              <a:gd name="connsiteY55" fmla="*/ 5547930 h 6858000"/>
              <a:gd name="connsiteX56" fmla="*/ 1015163 w 6756400"/>
              <a:gd name="connsiteY56" fmla="*/ 5552452 h 6858000"/>
              <a:gd name="connsiteX57" fmla="*/ 1139029 w 6756400"/>
              <a:gd name="connsiteY57" fmla="*/ 5456599 h 6858000"/>
              <a:gd name="connsiteX58" fmla="*/ 1342459 w 6756400"/>
              <a:gd name="connsiteY58" fmla="*/ 5611229 h 6858000"/>
              <a:gd name="connsiteX59" fmla="*/ 1384953 w 6756400"/>
              <a:gd name="connsiteY59" fmla="*/ 5619368 h 6858000"/>
              <a:gd name="connsiteX60" fmla="*/ 1152591 w 6756400"/>
              <a:gd name="connsiteY60" fmla="*/ 5442131 h 6858000"/>
              <a:gd name="connsiteX61" fmla="*/ 1152591 w 6756400"/>
              <a:gd name="connsiteY61" fmla="*/ 4897759 h 6858000"/>
              <a:gd name="connsiteX62" fmla="*/ 1570300 w 6756400"/>
              <a:gd name="connsiteY62" fmla="*/ 4573125 h 6858000"/>
              <a:gd name="connsiteX63" fmla="*/ 1560355 w 6756400"/>
              <a:gd name="connsiteY63" fmla="*/ 4555944 h 6858000"/>
              <a:gd name="connsiteX64" fmla="*/ 1571205 w 6756400"/>
              <a:gd name="connsiteY64" fmla="*/ 4573125 h 6858000"/>
              <a:gd name="connsiteX65" fmla="*/ 1709537 w 6756400"/>
              <a:gd name="connsiteY65" fmla="*/ 4465517 h 6858000"/>
              <a:gd name="connsiteX66" fmla="*/ 2290894 w 6756400"/>
              <a:gd name="connsiteY66" fmla="*/ 4907706 h 6858000"/>
              <a:gd name="connsiteX67" fmla="*/ 2874963 w 6756400"/>
              <a:gd name="connsiteY67" fmla="*/ 4453761 h 6858000"/>
              <a:gd name="connsiteX68" fmla="*/ 2874963 w 6756400"/>
              <a:gd name="connsiteY68" fmla="*/ 4272907 h 6858000"/>
              <a:gd name="connsiteX69" fmla="*/ 2855072 w 6756400"/>
              <a:gd name="connsiteY69" fmla="*/ 4281949 h 6858000"/>
              <a:gd name="connsiteX70" fmla="*/ 2855072 w 6756400"/>
              <a:gd name="connsiteY70" fmla="*/ 4443814 h 6858000"/>
              <a:gd name="connsiteX71" fmla="*/ 2300839 w 6756400"/>
              <a:gd name="connsiteY71" fmla="*/ 4874248 h 6858000"/>
              <a:gd name="connsiteX72" fmla="*/ 2300839 w 6756400"/>
              <a:gd name="connsiteY72" fmla="*/ 4343440 h 6858000"/>
              <a:gd name="connsiteX73" fmla="*/ 2855072 w 6756400"/>
              <a:gd name="connsiteY73" fmla="*/ 3913006 h 6858000"/>
              <a:gd name="connsiteX74" fmla="*/ 2855072 w 6756400"/>
              <a:gd name="connsiteY74" fmla="*/ 4281045 h 6858000"/>
              <a:gd name="connsiteX75" fmla="*/ 2874963 w 6756400"/>
              <a:gd name="connsiteY75" fmla="*/ 4272002 h 6858000"/>
              <a:gd name="connsiteX76" fmla="*/ 2874963 w 6756400"/>
              <a:gd name="connsiteY76" fmla="*/ 3887687 h 6858000"/>
              <a:gd name="connsiteX77" fmla="*/ 2675150 w 6756400"/>
              <a:gd name="connsiteY77" fmla="*/ 3735769 h 6858000"/>
              <a:gd name="connsiteX78" fmla="*/ 2654355 w 6756400"/>
              <a:gd name="connsiteY78" fmla="*/ 3744812 h 6858000"/>
              <a:gd name="connsiteX79" fmla="*/ 2848743 w 6756400"/>
              <a:gd name="connsiteY79" fmla="*/ 3892208 h 6858000"/>
              <a:gd name="connsiteX80" fmla="*/ 2290894 w 6756400"/>
              <a:gd name="connsiteY80" fmla="*/ 4325354 h 6858000"/>
              <a:gd name="connsiteX81" fmla="*/ 1731236 w 6756400"/>
              <a:gd name="connsiteY81" fmla="*/ 3900346 h 6858000"/>
              <a:gd name="connsiteX82" fmla="*/ 2289086 w 6756400"/>
              <a:gd name="connsiteY82" fmla="*/ 3467200 h 6858000"/>
              <a:gd name="connsiteX83" fmla="*/ 2653451 w 6756400"/>
              <a:gd name="connsiteY83" fmla="*/ 3743907 h 6858000"/>
              <a:gd name="connsiteX84" fmla="*/ 2674246 w 6756400"/>
              <a:gd name="connsiteY84" fmla="*/ 3734865 h 6858000"/>
              <a:gd name="connsiteX85" fmla="*/ 2303552 w 6756400"/>
              <a:gd name="connsiteY85" fmla="*/ 3452732 h 6858000"/>
              <a:gd name="connsiteX86" fmla="*/ 2303552 w 6756400"/>
              <a:gd name="connsiteY86" fmla="*/ 3177833 h 6858000"/>
              <a:gd name="connsiteX87" fmla="*/ 2282757 w 6756400"/>
              <a:gd name="connsiteY87" fmla="*/ 3180546 h 6858000"/>
              <a:gd name="connsiteX88" fmla="*/ 2282757 w 6756400"/>
              <a:gd name="connsiteY88" fmla="*/ 3443689 h 6858000"/>
              <a:gd name="connsiteX89" fmla="*/ 1728524 w 6756400"/>
              <a:gd name="connsiteY89" fmla="*/ 3874123 h 6858000"/>
              <a:gd name="connsiteX90" fmla="*/ 1728524 w 6756400"/>
              <a:gd name="connsiteY90" fmla="*/ 3342411 h 6858000"/>
              <a:gd name="connsiteX91" fmla="*/ 1989818 w 6756400"/>
              <a:gd name="connsiteY91" fmla="*/ 3140758 h 6858000"/>
              <a:gd name="connsiteX92" fmla="*/ 1978064 w 6756400"/>
              <a:gd name="connsiteY92" fmla="*/ 3124481 h 6858000"/>
              <a:gd name="connsiteX93" fmla="*/ 1718578 w 6756400"/>
              <a:gd name="connsiteY93" fmla="*/ 3325229 h 6858000"/>
              <a:gd name="connsiteX94" fmla="*/ 1158920 w 6756400"/>
              <a:gd name="connsiteY94" fmla="*/ 2899317 h 6858000"/>
              <a:gd name="connsiteX95" fmla="*/ 1579342 w 6756400"/>
              <a:gd name="connsiteY95" fmla="*/ 2573779 h 6858000"/>
              <a:gd name="connsiteX96" fmla="*/ 1567588 w 6756400"/>
              <a:gd name="connsiteY96" fmla="*/ 2557502 h 6858000"/>
              <a:gd name="connsiteX97" fmla="*/ 1149879 w 6756400"/>
              <a:gd name="connsiteY97" fmla="*/ 2881232 h 6858000"/>
              <a:gd name="connsiteX98" fmla="*/ 1149879 w 6756400"/>
              <a:gd name="connsiteY98" fmla="*/ 2350424 h 6858000"/>
              <a:gd name="connsiteX99" fmla="*/ 1321664 w 6756400"/>
              <a:gd name="connsiteY99" fmla="*/ 2216592 h 6858000"/>
              <a:gd name="connsiteX100" fmla="*/ 1309910 w 6756400"/>
              <a:gd name="connsiteY100" fmla="*/ 2201219 h 6858000"/>
              <a:gd name="connsiteX101" fmla="*/ 1139934 w 6756400"/>
              <a:gd name="connsiteY101" fmla="*/ 2332339 h 6858000"/>
              <a:gd name="connsiteX102" fmla="*/ 580276 w 6756400"/>
              <a:gd name="connsiteY102" fmla="*/ 1907331 h 6858000"/>
              <a:gd name="connsiteX103" fmla="*/ 1138125 w 6756400"/>
              <a:gd name="connsiteY103" fmla="*/ 1474184 h 6858000"/>
              <a:gd name="connsiteX104" fmla="*/ 1697783 w 6756400"/>
              <a:gd name="connsiteY104" fmla="*/ 1899192 h 6858000"/>
              <a:gd name="connsiteX105" fmla="*/ 1310815 w 6756400"/>
              <a:gd name="connsiteY105" fmla="*/ 2200315 h 6858000"/>
              <a:gd name="connsiteX106" fmla="*/ 1322568 w 6756400"/>
              <a:gd name="connsiteY106" fmla="*/ 2216592 h 6858000"/>
              <a:gd name="connsiteX107" fmla="*/ 1704112 w 6756400"/>
              <a:gd name="connsiteY107" fmla="*/ 1919991 h 6858000"/>
              <a:gd name="connsiteX108" fmla="*/ 1704112 w 6756400"/>
              <a:gd name="connsiteY108" fmla="*/ 2450798 h 6858000"/>
              <a:gd name="connsiteX109" fmla="*/ 1568492 w 6756400"/>
              <a:gd name="connsiteY109" fmla="*/ 2556598 h 6858000"/>
              <a:gd name="connsiteX110" fmla="*/ 1580246 w 6756400"/>
              <a:gd name="connsiteY110" fmla="*/ 2572875 h 6858000"/>
              <a:gd name="connsiteX111" fmla="*/ 1709537 w 6756400"/>
              <a:gd name="connsiteY111" fmla="*/ 2472501 h 6858000"/>
              <a:gd name="connsiteX112" fmla="*/ 2269195 w 6756400"/>
              <a:gd name="connsiteY112" fmla="*/ 2898413 h 6858000"/>
              <a:gd name="connsiteX113" fmla="*/ 1978968 w 6756400"/>
              <a:gd name="connsiteY113" fmla="*/ 3123577 h 6858000"/>
              <a:gd name="connsiteX114" fmla="*/ 1990722 w 6756400"/>
              <a:gd name="connsiteY114" fmla="*/ 3139854 h 6858000"/>
              <a:gd name="connsiteX115" fmla="*/ 2282757 w 6756400"/>
              <a:gd name="connsiteY115" fmla="*/ 2912881 h 6858000"/>
              <a:gd name="connsiteX116" fmla="*/ 2282757 w 6756400"/>
              <a:gd name="connsiteY116" fmla="*/ 3179642 h 6858000"/>
              <a:gd name="connsiteX117" fmla="*/ 2303552 w 6756400"/>
              <a:gd name="connsiteY117" fmla="*/ 3176929 h 6858000"/>
              <a:gd name="connsiteX118" fmla="*/ 2303552 w 6756400"/>
              <a:gd name="connsiteY118" fmla="*/ 2904743 h 6858000"/>
              <a:gd name="connsiteX119" fmla="*/ 2327963 w 6756400"/>
              <a:gd name="connsiteY119" fmla="*/ 2885753 h 6858000"/>
              <a:gd name="connsiteX120" fmla="*/ 2327963 w 6756400"/>
              <a:gd name="connsiteY120" fmla="*/ 2860433 h 6858000"/>
              <a:gd name="connsiteX121" fmla="*/ 2300839 w 6756400"/>
              <a:gd name="connsiteY121" fmla="*/ 2881232 h 6858000"/>
              <a:gd name="connsiteX122" fmla="*/ 2300839 w 6756400"/>
              <a:gd name="connsiteY122" fmla="*/ 2350424 h 6858000"/>
              <a:gd name="connsiteX123" fmla="*/ 2327963 w 6756400"/>
              <a:gd name="connsiteY123" fmla="*/ 2328721 h 6858000"/>
              <a:gd name="connsiteX124" fmla="*/ 2327963 w 6756400"/>
              <a:gd name="connsiteY124" fmla="*/ 2303402 h 6858000"/>
              <a:gd name="connsiteX125" fmla="*/ 2290894 w 6756400"/>
              <a:gd name="connsiteY125" fmla="*/ 2332339 h 6858000"/>
              <a:gd name="connsiteX126" fmla="*/ 1731236 w 6756400"/>
              <a:gd name="connsiteY126" fmla="*/ 1907331 h 6858000"/>
              <a:gd name="connsiteX127" fmla="*/ 2289086 w 6756400"/>
              <a:gd name="connsiteY127" fmla="*/ 1474184 h 6858000"/>
              <a:gd name="connsiteX128" fmla="*/ 2848743 w 6756400"/>
              <a:gd name="connsiteY128" fmla="*/ 1899192 h 6858000"/>
              <a:gd name="connsiteX129" fmla="*/ 2328867 w 6756400"/>
              <a:gd name="connsiteY129" fmla="*/ 2302498 h 6858000"/>
              <a:gd name="connsiteX130" fmla="*/ 2328867 w 6756400"/>
              <a:gd name="connsiteY130" fmla="*/ 2327817 h 6858000"/>
              <a:gd name="connsiteX131" fmla="*/ 2855072 w 6756400"/>
              <a:gd name="connsiteY131" fmla="*/ 1919991 h 6858000"/>
              <a:gd name="connsiteX132" fmla="*/ 2855072 w 6756400"/>
              <a:gd name="connsiteY132" fmla="*/ 2450798 h 6858000"/>
              <a:gd name="connsiteX133" fmla="*/ 2328867 w 6756400"/>
              <a:gd name="connsiteY133" fmla="*/ 2859529 h 6858000"/>
              <a:gd name="connsiteX134" fmla="*/ 2328867 w 6756400"/>
              <a:gd name="connsiteY134" fmla="*/ 2884849 h 6858000"/>
              <a:gd name="connsiteX135" fmla="*/ 2874963 w 6756400"/>
              <a:gd name="connsiteY135" fmla="*/ 2460745 h 6858000"/>
              <a:gd name="connsiteX136" fmla="*/ 2874963 w 6756400"/>
              <a:gd name="connsiteY136" fmla="*/ 1894671 h 6858000"/>
              <a:gd name="connsiteX137" fmla="*/ 2303552 w 6756400"/>
              <a:gd name="connsiteY137" fmla="*/ 1459716 h 6858000"/>
              <a:gd name="connsiteX138" fmla="*/ 2303552 w 6756400"/>
              <a:gd name="connsiteY138" fmla="*/ 926195 h 6858000"/>
              <a:gd name="connsiteX139" fmla="*/ 2282757 w 6756400"/>
              <a:gd name="connsiteY139" fmla="*/ 941568 h 6858000"/>
              <a:gd name="connsiteX140" fmla="*/ 2282757 w 6756400"/>
              <a:gd name="connsiteY140" fmla="*/ 1451578 h 6858000"/>
              <a:gd name="connsiteX141" fmla="*/ 1728524 w 6756400"/>
              <a:gd name="connsiteY141" fmla="*/ 1882011 h 6858000"/>
              <a:gd name="connsiteX142" fmla="*/ 1728524 w 6756400"/>
              <a:gd name="connsiteY142" fmla="*/ 1351203 h 6858000"/>
              <a:gd name="connsiteX143" fmla="*/ 2282757 w 6756400"/>
              <a:gd name="connsiteY143" fmla="*/ 920770 h 6858000"/>
              <a:gd name="connsiteX144" fmla="*/ 2282757 w 6756400"/>
              <a:gd name="connsiteY144" fmla="*/ 940664 h 6858000"/>
              <a:gd name="connsiteX145" fmla="*/ 2303552 w 6756400"/>
              <a:gd name="connsiteY145" fmla="*/ 924387 h 6858000"/>
              <a:gd name="connsiteX146" fmla="*/ 2303552 w 6756400"/>
              <a:gd name="connsiteY146" fmla="*/ 895450 h 6858000"/>
              <a:gd name="connsiteX147" fmla="*/ 1749319 w 6756400"/>
              <a:gd name="connsiteY147" fmla="*/ 474059 h 6858000"/>
              <a:gd name="connsiteX148" fmla="*/ 1733044 w 6756400"/>
              <a:gd name="connsiteY148" fmla="*/ 486719 h 6858000"/>
              <a:gd name="connsiteX149" fmla="*/ 2276428 w 6756400"/>
              <a:gd name="connsiteY149" fmla="*/ 899971 h 6858000"/>
              <a:gd name="connsiteX150" fmla="*/ 1718578 w 6756400"/>
              <a:gd name="connsiteY150" fmla="*/ 1333118 h 6858000"/>
              <a:gd name="connsiteX151" fmla="*/ 1158920 w 6756400"/>
              <a:gd name="connsiteY151" fmla="*/ 908110 h 6858000"/>
              <a:gd name="connsiteX152" fmla="*/ 1716770 w 6756400"/>
              <a:gd name="connsiteY152" fmla="*/ 474964 h 6858000"/>
              <a:gd name="connsiteX153" fmla="*/ 1732140 w 6756400"/>
              <a:gd name="connsiteY153" fmla="*/ 486719 h 6858000"/>
              <a:gd name="connsiteX154" fmla="*/ 1748415 w 6756400"/>
              <a:gd name="connsiteY154" fmla="*/ 474059 h 6858000"/>
              <a:gd name="connsiteX155" fmla="*/ 1724907 w 6756400"/>
              <a:gd name="connsiteY155" fmla="*/ 455070 h 6858000"/>
              <a:gd name="connsiteX156" fmla="*/ 1724907 w 6756400"/>
              <a:gd name="connsiteY156" fmla="*/ 206 h 6858000"/>
              <a:gd name="connsiteX157" fmla="*/ 1606490 w 6756400"/>
              <a:gd name="connsiteY157" fmla="*/ 0 h 6858000"/>
              <a:gd name="connsiteX158" fmla="*/ 1704112 w 6756400"/>
              <a:gd name="connsiteY158" fmla="*/ 0 h 6858000"/>
              <a:gd name="connsiteX159" fmla="*/ 1704112 w 6756400"/>
              <a:gd name="connsiteY159" fmla="*/ 79700 h 6858000"/>
              <a:gd name="connsiteX160" fmla="*/ 1704112 w 6756400"/>
              <a:gd name="connsiteY160" fmla="*/ 455974 h 6858000"/>
              <a:gd name="connsiteX161" fmla="*/ 1149879 w 6756400"/>
              <a:gd name="connsiteY161" fmla="*/ 885503 h 6858000"/>
              <a:gd name="connsiteX162" fmla="*/ 1149879 w 6756400"/>
              <a:gd name="connsiteY162" fmla="*/ 354695 h 6858000"/>
              <a:gd name="connsiteX163" fmla="*/ 1606476 w 6756400"/>
              <a:gd name="connsiteY163" fmla="*/ 11 h 6858000"/>
              <a:gd name="connsiteX164" fmla="*/ 696284 w 6756400"/>
              <a:gd name="connsiteY164" fmla="*/ 0 h 6858000"/>
              <a:gd name="connsiteX165" fmla="*/ 1573942 w 6756400"/>
              <a:gd name="connsiteY165" fmla="*/ 0 h 6858000"/>
              <a:gd name="connsiteX166" fmla="*/ 1498270 w 6756400"/>
              <a:gd name="connsiteY166" fmla="*/ 58848 h 6858000"/>
              <a:gd name="connsiteX167" fmla="*/ 1139934 w 6756400"/>
              <a:gd name="connsiteY167" fmla="*/ 337514 h 6858000"/>
              <a:gd name="connsiteX168" fmla="*/ 701161 w 6756400"/>
              <a:gd name="connsiteY168" fmla="*/ 37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6756400" h="6858000">
                <a:moveTo>
                  <a:pt x="558577" y="2472501"/>
                </a:moveTo>
                <a:cubicBezTo>
                  <a:pt x="1118234" y="2898413"/>
                  <a:pt x="1118234" y="2898413"/>
                  <a:pt x="1118234" y="2898413"/>
                </a:cubicBezTo>
                <a:cubicBezTo>
                  <a:pt x="754773" y="3179642"/>
                  <a:pt x="754773" y="3179642"/>
                  <a:pt x="754773" y="3179642"/>
                </a:cubicBezTo>
                <a:cubicBezTo>
                  <a:pt x="765623" y="3197727"/>
                  <a:pt x="765623" y="3197727"/>
                  <a:pt x="765623" y="3197727"/>
                </a:cubicBezTo>
                <a:cubicBezTo>
                  <a:pt x="1132700" y="2912881"/>
                  <a:pt x="1132700" y="2912881"/>
                  <a:pt x="1132700" y="2912881"/>
                </a:cubicBezTo>
                <a:cubicBezTo>
                  <a:pt x="1132700" y="3443689"/>
                  <a:pt x="1132700" y="3443689"/>
                  <a:pt x="1132700" y="3443689"/>
                </a:cubicBezTo>
                <a:cubicBezTo>
                  <a:pt x="978998" y="3562149"/>
                  <a:pt x="978998" y="3562149"/>
                  <a:pt x="978998" y="3562149"/>
                </a:cubicBezTo>
                <a:cubicBezTo>
                  <a:pt x="990752" y="3582043"/>
                  <a:pt x="990752" y="3582043"/>
                  <a:pt x="990752" y="3582043"/>
                </a:cubicBezTo>
                <a:cubicBezTo>
                  <a:pt x="1138125" y="3467200"/>
                  <a:pt x="1138125" y="3467200"/>
                  <a:pt x="1138125" y="3467200"/>
                </a:cubicBezTo>
                <a:cubicBezTo>
                  <a:pt x="1697783" y="3892208"/>
                  <a:pt x="1697783" y="3892208"/>
                  <a:pt x="1697783" y="3892208"/>
                </a:cubicBezTo>
                <a:cubicBezTo>
                  <a:pt x="1337034" y="4172532"/>
                  <a:pt x="1337034" y="4172532"/>
                  <a:pt x="1337034" y="4172532"/>
                </a:cubicBezTo>
                <a:cubicBezTo>
                  <a:pt x="1346980" y="4190618"/>
                  <a:pt x="1346980" y="4190618"/>
                  <a:pt x="1346980" y="4190618"/>
                </a:cubicBezTo>
                <a:cubicBezTo>
                  <a:pt x="1704112" y="3913006"/>
                  <a:pt x="1704112" y="3913006"/>
                  <a:pt x="1704112" y="3913006"/>
                </a:cubicBezTo>
                <a:cubicBezTo>
                  <a:pt x="1704112" y="4443814"/>
                  <a:pt x="1704112" y="4443814"/>
                  <a:pt x="1704112" y="4443814"/>
                </a:cubicBezTo>
                <a:cubicBezTo>
                  <a:pt x="1560355" y="4555944"/>
                  <a:pt x="1560355" y="4555944"/>
                  <a:pt x="1560355" y="4555944"/>
                </a:cubicBezTo>
                <a:cubicBezTo>
                  <a:pt x="1149879" y="4874248"/>
                  <a:pt x="1149879" y="4874248"/>
                  <a:pt x="1149879" y="4874248"/>
                </a:cubicBezTo>
                <a:cubicBezTo>
                  <a:pt x="1149879" y="4343440"/>
                  <a:pt x="1149879" y="4343440"/>
                  <a:pt x="1149879" y="4343440"/>
                </a:cubicBezTo>
                <a:cubicBezTo>
                  <a:pt x="1346076" y="4190618"/>
                  <a:pt x="1346076" y="4190618"/>
                  <a:pt x="1346076" y="4190618"/>
                </a:cubicBezTo>
                <a:cubicBezTo>
                  <a:pt x="1336130" y="4173437"/>
                  <a:pt x="1336130" y="4173437"/>
                  <a:pt x="1336130" y="4173437"/>
                </a:cubicBezTo>
                <a:cubicBezTo>
                  <a:pt x="1139934" y="4325354"/>
                  <a:pt x="1139934" y="4325354"/>
                  <a:pt x="1139934" y="4325354"/>
                </a:cubicBezTo>
                <a:cubicBezTo>
                  <a:pt x="580276" y="3900346"/>
                  <a:pt x="580276" y="3900346"/>
                  <a:pt x="580276" y="3900346"/>
                </a:cubicBezTo>
                <a:cubicBezTo>
                  <a:pt x="989848" y="3582043"/>
                  <a:pt x="989848" y="3582043"/>
                  <a:pt x="989848" y="3582043"/>
                </a:cubicBezTo>
                <a:cubicBezTo>
                  <a:pt x="978094" y="3563053"/>
                  <a:pt x="978094" y="3563053"/>
                  <a:pt x="978094" y="3563053"/>
                </a:cubicBezTo>
                <a:cubicBezTo>
                  <a:pt x="577563" y="3874123"/>
                  <a:pt x="577563" y="3874123"/>
                  <a:pt x="577563" y="3874123"/>
                </a:cubicBezTo>
                <a:cubicBezTo>
                  <a:pt x="577563" y="3342411"/>
                  <a:pt x="577563" y="3342411"/>
                  <a:pt x="577563" y="3342411"/>
                </a:cubicBezTo>
                <a:cubicBezTo>
                  <a:pt x="764719" y="3197727"/>
                  <a:pt x="764719" y="3197727"/>
                  <a:pt x="764719" y="3197727"/>
                </a:cubicBezTo>
                <a:cubicBezTo>
                  <a:pt x="754773" y="3180546"/>
                  <a:pt x="754773" y="3180546"/>
                  <a:pt x="754773" y="3180546"/>
                </a:cubicBezTo>
                <a:cubicBezTo>
                  <a:pt x="567618" y="3325229"/>
                  <a:pt x="567618" y="3325229"/>
                  <a:pt x="567618" y="3325229"/>
                </a:cubicBezTo>
                <a:cubicBezTo>
                  <a:pt x="7960" y="2899317"/>
                  <a:pt x="7960" y="2899317"/>
                  <a:pt x="7960" y="2899317"/>
                </a:cubicBezTo>
                <a:cubicBezTo>
                  <a:pt x="558577" y="2472501"/>
                  <a:pt x="558577" y="2472501"/>
                  <a:pt x="558577" y="2472501"/>
                </a:cubicBezTo>
                <a:close/>
                <a:moveTo>
                  <a:pt x="1724907" y="0"/>
                </a:moveTo>
                <a:lnTo>
                  <a:pt x="6756400" y="0"/>
                </a:lnTo>
                <a:lnTo>
                  <a:pt x="6756400" y="6858000"/>
                </a:lnTo>
                <a:lnTo>
                  <a:pt x="0" y="6858000"/>
                </a:lnTo>
                <a:lnTo>
                  <a:pt x="0" y="6856412"/>
                </a:lnTo>
                <a:lnTo>
                  <a:pt x="162738" y="6856412"/>
                </a:lnTo>
                <a:cubicBezTo>
                  <a:pt x="1149879" y="6856412"/>
                  <a:pt x="1149879" y="6856412"/>
                  <a:pt x="1149879" y="6856412"/>
                </a:cubicBezTo>
                <a:cubicBezTo>
                  <a:pt x="1149879" y="6332839"/>
                  <a:pt x="1149879" y="6332839"/>
                  <a:pt x="1149879" y="6332839"/>
                </a:cubicBezTo>
                <a:cubicBezTo>
                  <a:pt x="1704112" y="5902405"/>
                  <a:pt x="1704112" y="5902405"/>
                  <a:pt x="1704112" y="5902405"/>
                </a:cubicBezTo>
                <a:cubicBezTo>
                  <a:pt x="1704112" y="6433213"/>
                  <a:pt x="1704112" y="6433213"/>
                  <a:pt x="1704112" y="6433213"/>
                </a:cubicBezTo>
                <a:cubicBezTo>
                  <a:pt x="1159824" y="6855508"/>
                  <a:pt x="1159824" y="6855508"/>
                  <a:pt x="1159824" y="6855508"/>
                </a:cubicBezTo>
                <a:cubicBezTo>
                  <a:pt x="1193277" y="6855508"/>
                  <a:pt x="1193277" y="6855508"/>
                  <a:pt x="1193277" y="6855508"/>
                </a:cubicBezTo>
                <a:cubicBezTo>
                  <a:pt x="1724907" y="6443160"/>
                  <a:pt x="1724907" y="6443160"/>
                  <a:pt x="1724907" y="6443160"/>
                </a:cubicBezTo>
                <a:cubicBezTo>
                  <a:pt x="1724907" y="5877086"/>
                  <a:pt x="1724907" y="5877086"/>
                  <a:pt x="1724907" y="5877086"/>
                </a:cubicBezTo>
                <a:cubicBezTo>
                  <a:pt x="1386762" y="5620272"/>
                  <a:pt x="1386762" y="5620272"/>
                  <a:pt x="1386762" y="5620272"/>
                </a:cubicBezTo>
                <a:cubicBezTo>
                  <a:pt x="1372296" y="5617559"/>
                  <a:pt x="1357829" y="5614847"/>
                  <a:pt x="1343363" y="5612134"/>
                </a:cubicBezTo>
                <a:cubicBezTo>
                  <a:pt x="1697783" y="5881607"/>
                  <a:pt x="1697783" y="5881607"/>
                  <a:pt x="1697783" y="5881607"/>
                </a:cubicBezTo>
                <a:cubicBezTo>
                  <a:pt x="1139934" y="6314753"/>
                  <a:pt x="1139934" y="6314753"/>
                  <a:pt x="1139934" y="6314753"/>
                </a:cubicBezTo>
                <a:cubicBezTo>
                  <a:pt x="581180" y="5889745"/>
                  <a:pt x="581180" y="5889745"/>
                  <a:pt x="581180" y="5889745"/>
                </a:cubicBezTo>
                <a:cubicBezTo>
                  <a:pt x="1014259" y="5553356"/>
                  <a:pt x="1014259" y="5553356"/>
                  <a:pt x="1014259" y="5553356"/>
                </a:cubicBezTo>
                <a:cubicBezTo>
                  <a:pt x="1005218" y="5551548"/>
                  <a:pt x="995272" y="5549739"/>
                  <a:pt x="987135" y="5548835"/>
                </a:cubicBezTo>
                <a:cubicBezTo>
                  <a:pt x="577563" y="5866234"/>
                  <a:pt x="577563" y="5866234"/>
                  <a:pt x="577563" y="5866234"/>
                </a:cubicBezTo>
                <a:cubicBezTo>
                  <a:pt x="577563" y="5335426"/>
                  <a:pt x="577563" y="5335426"/>
                  <a:pt x="577563" y="5335426"/>
                </a:cubicBezTo>
                <a:cubicBezTo>
                  <a:pt x="1132700" y="4905897"/>
                  <a:pt x="1132700" y="4905897"/>
                  <a:pt x="1132700" y="4905897"/>
                </a:cubicBezTo>
                <a:cubicBezTo>
                  <a:pt x="1132700" y="5435801"/>
                  <a:pt x="1132700" y="5435801"/>
                  <a:pt x="1132700" y="5435801"/>
                </a:cubicBezTo>
                <a:cubicBezTo>
                  <a:pt x="988039" y="5547930"/>
                  <a:pt x="988039" y="5547930"/>
                  <a:pt x="988039" y="5547930"/>
                </a:cubicBezTo>
                <a:cubicBezTo>
                  <a:pt x="997081" y="5549739"/>
                  <a:pt x="1006122" y="5550643"/>
                  <a:pt x="1015163" y="5552452"/>
                </a:cubicBezTo>
                <a:cubicBezTo>
                  <a:pt x="1139029" y="5456599"/>
                  <a:pt x="1139029" y="5456599"/>
                  <a:pt x="1139029" y="5456599"/>
                </a:cubicBezTo>
                <a:cubicBezTo>
                  <a:pt x="1342459" y="5611229"/>
                  <a:pt x="1342459" y="5611229"/>
                  <a:pt x="1342459" y="5611229"/>
                </a:cubicBezTo>
                <a:cubicBezTo>
                  <a:pt x="1356925" y="5613942"/>
                  <a:pt x="1371391" y="5616655"/>
                  <a:pt x="1384953" y="5619368"/>
                </a:cubicBezTo>
                <a:cubicBezTo>
                  <a:pt x="1152591" y="5442131"/>
                  <a:pt x="1152591" y="5442131"/>
                  <a:pt x="1152591" y="5442131"/>
                </a:cubicBezTo>
                <a:cubicBezTo>
                  <a:pt x="1152591" y="4897759"/>
                  <a:pt x="1152591" y="4897759"/>
                  <a:pt x="1152591" y="4897759"/>
                </a:cubicBezTo>
                <a:cubicBezTo>
                  <a:pt x="1570300" y="4573125"/>
                  <a:pt x="1570300" y="4573125"/>
                  <a:pt x="1570300" y="4573125"/>
                </a:cubicBezTo>
                <a:cubicBezTo>
                  <a:pt x="1560355" y="4555944"/>
                  <a:pt x="1560355" y="4555944"/>
                  <a:pt x="1560355" y="4555944"/>
                </a:cubicBezTo>
                <a:cubicBezTo>
                  <a:pt x="1571205" y="4573125"/>
                  <a:pt x="1571205" y="4573125"/>
                  <a:pt x="1571205" y="4573125"/>
                </a:cubicBezTo>
                <a:cubicBezTo>
                  <a:pt x="1709537" y="4465517"/>
                  <a:pt x="1709537" y="4465517"/>
                  <a:pt x="1709537" y="4465517"/>
                </a:cubicBezTo>
                <a:cubicBezTo>
                  <a:pt x="2290894" y="4907706"/>
                  <a:pt x="2290894" y="4907706"/>
                  <a:pt x="2290894" y="4907706"/>
                </a:cubicBezTo>
                <a:cubicBezTo>
                  <a:pt x="2874963" y="4453761"/>
                  <a:pt x="2874963" y="4453761"/>
                  <a:pt x="2874963" y="4453761"/>
                </a:cubicBezTo>
                <a:cubicBezTo>
                  <a:pt x="2874963" y="4272907"/>
                  <a:pt x="2874963" y="4272907"/>
                  <a:pt x="2874963" y="4272907"/>
                </a:cubicBezTo>
                <a:cubicBezTo>
                  <a:pt x="2855072" y="4281949"/>
                  <a:pt x="2855072" y="4281949"/>
                  <a:pt x="2855072" y="4281949"/>
                </a:cubicBezTo>
                <a:cubicBezTo>
                  <a:pt x="2855072" y="4443814"/>
                  <a:pt x="2855072" y="4443814"/>
                  <a:pt x="2855072" y="4443814"/>
                </a:cubicBezTo>
                <a:cubicBezTo>
                  <a:pt x="2300839" y="4874248"/>
                  <a:pt x="2300839" y="4874248"/>
                  <a:pt x="2300839" y="4874248"/>
                </a:cubicBezTo>
                <a:cubicBezTo>
                  <a:pt x="2300839" y="4343440"/>
                  <a:pt x="2300839" y="4343440"/>
                  <a:pt x="2300839" y="4343440"/>
                </a:cubicBezTo>
                <a:cubicBezTo>
                  <a:pt x="2855072" y="3913006"/>
                  <a:pt x="2855072" y="3913006"/>
                  <a:pt x="2855072" y="3913006"/>
                </a:cubicBezTo>
                <a:cubicBezTo>
                  <a:pt x="2855072" y="4281045"/>
                  <a:pt x="2855072" y="4281045"/>
                  <a:pt x="2855072" y="4281045"/>
                </a:cubicBezTo>
                <a:cubicBezTo>
                  <a:pt x="2874963" y="4272002"/>
                  <a:pt x="2874963" y="4272002"/>
                  <a:pt x="2874963" y="4272002"/>
                </a:cubicBezTo>
                <a:cubicBezTo>
                  <a:pt x="2874963" y="3887687"/>
                  <a:pt x="2874963" y="3887687"/>
                  <a:pt x="2874963" y="3887687"/>
                </a:cubicBezTo>
                <a:cubicBezTo>
                  <a:pt x="2675150" y="3735769"/>
                  <a:pt x="2675150" y="3735769"/>
                  <a:pt x="2675150" y="3735769"/>
                </a:cubicBezTo>
                <a:cubicBezTo>
                  <a:pt x="2654355" y="3744812"/>
                  <a:pt x="2654355" y="3744812"/>
                  <a:pt x="2654355" y="3744812"/>
                </a:cubicBezTo>
                <a:cubicBezTo>
                  <a:pt x="2848743" y="3892208"/>
                  <a:pt x="2848743" y="3892208"/>
                  <a:pt x="2848743" y="3892208"/>
                </a:cubicBezTo>
                <a:cubicBezTo>
                  <a:pt x="2290894" y="4325354"/>
                  <a:pt x="2290894" y="4325354"/>
                  <a:pt x="2290894" y="4325354"/>
                </a:cubicBezTo>
                <a:cubicBezTo>
                  <a:pt x="1731236" y="3900346"/>
                  <a:pt x="1731236" y="3900346"/>
                  <a:pt x="1731236" y="3900346"/>
                </a:cubicBezTo>
                <a:cubicBezTo>
                  <a:pt x="2289086" y="3467200"/>
                  <a:pt x="2289086" y="3467200"/>
                  <a:pt x="2289086" y="3467200"/>
                </a:cubicBezTo>
                <a:cubicBezTo>
                  <a:pt x="2653451" y="3743907"/>
                  <a:pt x="2653451" y="3743907"/>
                  <a:pt x="2653451" y="3743907"/>
                </a:cubicBezTo>
                <a:cubicBezTo>
                  <a:pt x="2674246" y="3734865"/>
                  <a:pt x="2674246" y="3734865"/>
                  <a:pt x="2674246" y="3734865"/>
                </a:cubicBezTo>
                <a:cubicBezTo>
                  <a:pt x="2303552" y="3452732"/>
                  <a:pt x="2303552" y="3452732"/>
                  <a:pt x="2303552" y="3452732"/>
                </a:cubicBezTo>
                <a:cubicBezTo>
                  <a:pt x="2303552" y="3177833"/>
                  <a:pt x="2303552" y="3177833"/>
                  <a:pt x="2303552" y="3177833"/>
                </a:cubicBezTo>
                <a:cubicBezTo>
                  <a:pt x="2282757" y="3180546"/>
                  <a:pt x="2282757" y="3180546"/>
                  <a:pt x="2282757" y="3180546"/>
                </a:cubicBezTo>
                <a:cubicBezTo>
                  <a:pt x="2282757" y="3443689"/>
                  <a:pt x="2282757" y="3443689"/>
                  <a:pt x="2282757" y="3443689"/>
                </a:cubicBezTo>
                <a:cubicBezTo>
                  <a:pt x="1728524" y="3874123"/>
                  <a:pt x="1728524" y="3874123"/>
                  <a:pt x="1728524" y="3874123"/>
                </a:cubicBezTo>
                <a:cubicBezTo>
                  <a:pt x="1728524" y="3342411"/>
                  <a:pt x="1728524" y="3342411"/>
                  <a:pt x="1728524" y="3342411"/>
                </a:cubicBezTo>
                <a:cubicBezTo>
                  <a:pt x="1989818" y="3140758"/>
                  <a:pt x="1989818" y="3140758"/>
                  <a:pt x="1989818" y="3140758"/>
                </a:cubicBezTo>
                <a:cubicBezTo>
                  <a:pt x="1978064" y="3124481"/>
                  <a:pt x="1978064" y="3124481"/>
                  <a:pt x="1978064" y="3124481"/>
                </a:cubicBezTo>
                <a:cubicBezTo>
                  <a:pt x="1718578" y="3325229"/>
                  <a:pt x="1718578" y="3325229"/>
                  <a:pt x="1718578" y="3325229"/>
                </a:cubicBezTo>
                <a:cubicBezTo>
                  <a:pt x="1158920" y="2899317"/>
                  <a:pt x="1158920" y="2899317"/>
                  <a:pt x="1158920" y="2899317"/>
                </a:cubicBezTo>
                <a:cubicBezTo>
                  <a:pt x="1579342" y="2573779"/>
                  <a:pt x="1579342" y="2573779"/>
                  <a:pt x="1579342" y="2573779"/>
                </a:cubicBezTo>
                <a:cubicBezTo>
                  <a:pt x="1567588" y="2557502"/>
                  <a:pt x="1567588" y="2557502"/>
                  <a:pt x="1567588" y="2557502"/>
                </a:cubicBezTo>
                <a:cubicBezTo>
                  <a:pt x="1149879" y="2881232"/>
                  <a:pt x="1149879" y="2881232"/>
                  <a:pt x="1149879" y="2881232"/>
                </a:cubicBezTo>
                <a:cubicBezTo>
                  <a:pt x="1149879" y="2350424"/>
                  <a:pt x="1149879" y="2350424"/>
                  <a:pt x="1149879" y="2350424"/>
                </a:cubicBezTo>
                <a:cubicBezTo>
                  <a:pt x="1321664" y="2216592"/>
                  <a:pt x="1321664" y="2216592"/>
                  <a:pt x="1321664" y="2216592"/>
                </a:cubicBezTo>
                <a:cubicBezTo>
                  <a:pt x="1309910" y="2201219"/>
                  <a:pt x="1309910" y="2201219"/>
                  <a:pt x="1309910" y="2201219"/>
                </a:cubicBezTo>
                <a:cubicBezTo>
                  <a:pt x="1139934" y="2332339"/>
                  <a:pt x="1139934" y="2332339"/>
                  <a:pt x="1139934" y="2332339"/>
                </a:cubicBezTo>
                <a:cubicBezTo>
                  <a:pt x="580276" y="1907331"/>
                  <a:pt x="580276" y="1907331"/>
                  <a:pt x="580276" y="1907331"/>
                </a:cubicBezTo>
                <a:cubicBezTo>
                  <a:pt x="1138125" y="1474184"/>
                  <a:pt x="1138125" y="1474184"/>
                  <a:pt x="1138125" y="1474184"/>
                </a:cubicBezTo>
                <a:cubicBezTo>
                  <a:pt x="1697783" y="1899192"/>
                  <a:pt x="1697783" y="1899192"/>
                  <a:pt x="1697783" y="1899192"/>
                </a:cubicBezTo>
                <a:cubicBezTo>
                  <a:pt x="1310815" y="2200315"/>
                  <a:pt x="1310815" y="2200315"/>
                  <a:pt x="1310815" y="2200315"/>
                </a:cubicBezTo>
                <a:cubicBezTo>
                  <a:pt x="1322568" y="2216592"/>
                  <a:pt x="1322568" y="2216592"/>
                  <a:pt x="1322568" y="2216592"/>
                </a:cubicBezTo>
                <a:cubicBezTo>
                  <a:pt x="1704112" y="1919991"/>
                  <a:pt x="1704112" y="1919991"/>
                  <a:pt x="1704112" y="1919991"/>
                </a:cubicBezTo>
                <a:cubicBezTo>
                  <a:pt x="1704112" y="2450798"/>
                  <a:pt x="1704112" y="2450798"/>
                  <a:pt x="1704112" y="2450798"/>
                </a:cubicBezTo>
                <a:cubicBezTo>
                  <a:pt x="1568492" y="2556598"/>
                  <a:pt x="1568492" y="2556598"/>
                  <a:pt x="1568492" y="2556598"/>
                </a:cubicBezTo>
                <a:cubicBezTo>
                  <a:pt x="1580246" y="2572875"/>
                  <a:pt x="1580246" y="2572875"/>
                  <a:pt x="1580246" y="2572875"/>
                </a:cubicBezTo>
                <a:cubicBezTo>
                  <a:pt x="1709537" y="2472501"/>
                  <a:pt x="1709537" y="2472501"/>
                  <a:pt x="1709537" y="2472501"/>
                </a:cubicBezTo>
                <a:cubicBezTo>
                  <a:pt x="2269195" y="2898413"/>
                  <a:pt x="2269195" y="2898413"/>
                  <a:pt x="2269195" y="2898413"/>
                </a:cubicBezTo>
                <a:cubicBezTo>
                  <a:pt x="1978968" y="3123577"/>
                  <a:pt x="1978968" y="3123577"/>
                  <a:pt x="1978968" y="3123577"/>
                </a:cubicBezTo>
                <a:cubicBezTo>
                  <a:pt x="1990722" y="3139854"/>
                  <a:pt x="1990722" y="3139854"/>
                  <a:pt x="1990722" y="3139854"/>
                </a:cubicBezTo>
                <a:cubicBezTo>
                  <a:pt x="2282757" y="2912881"/>
                  <a:pt x="2282757" y="2912881"/>
                  <a:pt x="2282757" y="2912881"/>
                </a:cubicBezTo>
                <a:cubicBezTo>
                  <a:pt x="2282757" y="3179642"/>
                  <a:pt x="2282757" y="3179642"/>
                  <a:pt x="2282757" y="3179642"/>
                </a:cubicBezTo>
                <a:cubicBezTo>
                  <a:pt x="2303552" y="3176929"/>
                  <a:pt x="2303552" y="3176929"/>
                  <a:pt x="2303552" y="3176929"/>
                </a:cubicBezTo>
                <a:cubicBezTo>
                  <a:pt x="2303552" y="2904743"/>
                  <a:pt x="2303552" y="2904743"/>
                  <a:pt x="2303552" y="2904743"/>
                </a:cubicBezTo>
                <a:cubicBezTo>
                  <a:pt x="2327963" y="2885753"/>
                  <a:pt x="2327963" y="2885753"/>
                  <a:pt x="2327963" y="2885753"/>
                </a:cubicBezTo>
                <a:cubicBezTo>
                  <a:pt x="2327963" y="2860433"/>
                  <a:pt x="2327963" y="2860433"/>
                  <a:pt x="2327963" y="2860433"/>
                </a:cubicBezTo>
                <a:cubicBezTo>
                  <a:pt x="2300839" y="2881232"/>
                  <a:pt x="2300839" y="2881232"/>
                  <a:pt x="2300839" y="2881232"/>
                </a:cubicBezTo>
                <a:cubicBezTo>
                  <a:pt x="2300839" y="2350424"/>
                  <a:pt x="2300839" y="2350424"/>
                  <a:pt x="2300839" y="2350424"/>
                </a:cubicBezTo>
                <a:cubicBezTo>
                  <a:pt x="2327963" y="2328721"/>
                  <a:pt x="2327963" y="2328721"/>
                  <a:pt x="2327963" y="2328721"/>
                </a:cubicBezTo>
                <a:cubicBezTo>
                  <a:pt x="2327963" y="2303402"/>
                  <a:pt x="2327963" y="2303402"/>
                  <a:pt x="2327963" y="2303402"/>
                </a:cubicBezTo>
                <a:cubicBezTo>
                  <a:pt x="2290894" y="2332339"/>
                  <a:pt x="2290894" y="2332339"/>
                  <a:pt x="2290894" y="2332339"/>
                </a:cubicBezTo>
                <a:cubicBezTo>
                  <a:pt x="1731236" y="1907331"/>
                  <a:pt x="1731236" y="1907331"/>
                  <a:pt x="1731236" y="1907331"/>
                </a:cubicBezTo>
                <a:cubicBezTo>
                  <a:pt x="2289086" y="1474184"/>
                  <a:pt x="2289086" y="1474184"/>
                  <a:pt x="2289086" y="1474184"/>
                </a:cubicBezTo>
                <a:cubicBezTo>
                  <a:pt x="2848743" y="1899192"/>
                  <a:pt x="2848743" y="1899192"/>
                  <a:pt x="2848743" y="1899192"/>
                </a:cubicBezTo>
                <a:cubicBezTo>
                  <a:pt x="2328867" y="2302498"/>
                  <a:pt x="2328867" y="2302498"/>
                  <a:pt x="2328867" y="2302498"/>
                </a:cubicBezTo>
                <a:cubicBezTo>
                  <a:pt x="2328867" y="2327817"/>
                  <a:pt x="2328867" y="2327817"/>
                  <a:pt x="2328867" y="2327817"/>
                </a:cubicBezTo>
                <a:cubicBezTo>
                  <a:pt x="2855072" y="1919991"/>
                  <a:pt x="2855072" y="1919991"/>
                  <a:pt x="2855072" y="1919991"/>
                </a:cubicBezTo>
                <a:cubicBezTo>
                  <a:pt x="2855072" y="2450798"/>
                  <a:pt x="2855072" y="2450798"/>
                  <a:pt x="2855072" y="2450798"/>
                </a:cubicBezTo>
                <a:lnTo>
                  <a:pt x="2328867" y="2859529"/>
                </a:lnTo>
                <a:cubicBezTo>
                  <a:pt x="2328867" y="2884849"/>
                  <a:pt x="2328867" y="2884849"/>
                  <a:pt x="2328867" y="2884849"/>
                </a:cubicBezTo>
                <a:cubicBezTo>
                  <a:pt x="2874963" y="2460745"/>
                  <a:pt x="2874963" y="2460745"/>
                  <a:pt x="2874963" y="2460745"/>
                </a:cubicBezTo>
                <a:cubicBezTo>
                  <a:pt x="2874963" y="1894671"/>
                  <a:pt x="2874963" y="1894671"/>
                  <a:pt x="2874963" y="1894671"/>
                </a:cubicBezTo>
                <a:cubicBezTo>
                  <a:pt x="2303552" y="1459716"/>
                  <a:pt x="2303552" y="1459716"/>
                  <a:pt x="2303552" y="1459716"/>
                </a:cubicBezTo>
                <a:cubicBezTo>
                  <a:pt x="2303552" y="926195"/>
                  <a:pt x="2303552" y="926195"/>
                  <a:pt x="2303552" y="926195"/>
                </a:cubicBezTo>
                <a:cubicBezTo>
                  <a:pt x="2282757" y="941568"/>
                  <a:pt x="2282757" y="941568"/>
                  <a:pt x="2282757" y="941568"/>
                </a:cubicBezTo>
                <a:cubicBezTo>
                  <a:pt x="2282757" y="1451578"/>
                  <a:pt x="2282757" y="1451578"/>
                  <a:pt x="2282757" y="1451578"/>
                </a:cubicBezTo>
                <a:cubicBezTo>
                  <a:pt x="1728524" y="1882011"/>
                  <a:pt x="1728524" y="1882011"/>
                  <a:pt x="1728524" y="1882011"/>
                </a:cubicBezTo>
                <a:cubicBezTo>
                  <a:pt x="1728524" y="1351203"/>
                  <a:pt x="1728524" y="1351203"/>
                  <a:pt x="1728524" y="1351203"/>
                </a:cubicBezTo>
                <a:cubicBezTo>
                  <a:pt x="2282757" y="920770"/>
                  <a:pt x="2282757" y="920770"/>
                  <a:pt x="2282757" y="920770"/>
                </a:cubicBezTo>
                <a:cubicBezTo>
                  <a:pt x="2282757" y="940664"/>
                  <a:pt x="2282757" y="940664"/>
                  <a:pt x="2282757" y="940664"/>
                </a:cubicBezTo>
                <a:cubicBezTo>
                  <a:pt x="2303552" y="924387"/>
                  <a:pt x="2303552" y="924387"/>
                  <a:pt x="2303552" y="924387"/>
                </a:cubicBezTo>
                <a:cubicBezTo>
                  <a:pt x="2303552" y="895450"/>
                  <a:pt x="2303552" y="895450"/>
                  <a:pt x="2303552" y="895450"/>
                </a:cubicBezTo>
                <a:cubicBezTo>
                  <a:pt x="1749319" y="474059"/>
                  <a:pt x="1749319" y="474059"/>
                  <a:pt x="1749319" y="474059"/>
                </a:cubicBezTo>
                <a:cubicBezTo>
                  <a:pt x="1733044" y="486719"/>
                  <a:pt x="1733044" y="486719"/>
                  <a:pt x="1733044" y="486719"/>
                </a:cubicBezTo>
                <a:cubicBezTo>
                  <a:pt x="2276428" y="899971"/>
                  <a:pt x="2276428" y="899971"/>
                  <a:pt x="2276428" y="899971"/>
                </a:cubicBezTo>
                <a:cubicBezTo>
                  <a:pt x="1718578" y="1333118"/>
                  <a:pt x="1718578" y="1333118"/>
                  <a:pt x="1718578" y="1333118"/>
                </a:cubicBezTo>
                <a:cubicBezTo>
                  <a:pt x="1158920" y="908110"/>
                  <a:pt x="1158920" y="908110"/>
                  <a:pt x="1158920" y="908110"/>
                </a:cubicBezTo>
                <a:cubicBezTo>
                  <a:pt x="1716770" y="474964"/>
                  <a:pt x="1716770" y="474964"/>
                  <a:pt x="1716770" y="474964"/>
                </a:cubicBezTo>
                <a:cubicBezTo>
                  <a:pt x="1732140" y="486719"/>
                  <a:pt x="1732140" y="486719"/>
                  <a:pt x="1732140" y="486719"/>
                </a:cubicBezTo>
                <a:cubicBezTo>
                  <a:pt x="1748415" y="474059"/>
                  <a:pt x="1748415" y="474059"/>
                  <a:pt x="1748415" y="474059"/>
                </a:cubicBezTo>
                <a:cubicBezTo>
                  <a:pt x="1724907" y="455070"/>
                  <a:pt x="1724907" y="455070"/>
                  <a:pt x="1724907" y="455070"/>
                </a:cubicBezTo>
                <a:cubicBezTo>
                  <a:pt x="1724907" y="56286"/>
                  <a:pt x="1724907" y="6438"/>
                  <a:pt x="1724907" y="206"/>
                </a:cubicBezTo>
                <a:close/>
                <a:moveTo>
                  <a:pt x="1606490" y="0"/>
                </a:moveTo>
                <a:lnTo>
                  <a:pt x="1704112" y="0"/>
                </a:lnTo>
                <a:lnTo>
                  <a:pt x="1704112" y="79700"/>
                </a:lnTo>
                <a:cubicBezTo>
                  <a:pt x="1704112" y="455974"/>
                  <a:pt x="1704112" y="455974"/>
                  <a:pt x="1704112" y="455974"/>
                </a:cubicBezTo>
                <a:cubicBezTo>
                  <a:pt x="1149879" y="885503"/>
                  <a:pt x="1149879" y="885503"/>
                  <a:pt x="1149879" y="885503"/>
                </a:cubicBezTo>
                <a:cubicBezTo>
                  <a:pt x="1149879" y="354695"/>
                  <a:pt x="1149879" y="354695"/>
                  <a:pt x="1149879" y="354695"/>
                </a:cubicBezTo>
                <a:cubicBezTo>
                  <a:pt x="1550183" y="43739"/>
                  <a:pt x="1600221" y="4869"/>
                  <a:pt x="1606476" y="11"/>
                </a:cubicBezTo>
                <a:close/>
                <a:moveTo>
                  <a:pt x="696284" y="0"/>
                </a:moveTo>
                <a:lnTo>
                  <a:pt x="1573942" y="0"/>
                </a:lnTo>
                <a:lnTo>
                  <a:pt x="1498270" y="58848"/>
                </a:lnTo>
                <a:cubicBezTo>
                  <a:pt x="1139934" y="337514"/>
                  <a:pt x="1139934" y="337514"/>
                  <a:pt x="1139934" y="337514"/>
                </a:cubicBezTo>
                <a:cubicBezTo>
                  <a:pt x="805631" y="83188"/>
                  <a:pt x="722055" y="19606"/>
                  <a:pt x="701161" y="371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684000" rIns="756000">
            <a:noAutofit/>
          </a:bodyPr>
          <a:lstStyle>
            <a:lvl1pPr algn="r">
              <a:defRPr i="1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1CD6972B-DFC0-49E0-CEDD-F3560A107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2141578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 Bas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 Bas+ contenu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6CEC976-242A-291F-5C18-817BBE12E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46" y="1381125"/>
            <a:ext cx="10744517" cy="207327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462F4B3-C673-4762-4C2C-2CE0330E60F9}"/>
              </a:ext>
            </a:extLst>
          </p:cNvPr>
          <p:cNvSpPr txBox="1"/>
          <p:nvPr userDrawn="1"/>
        </p:nvSpPr>
        <p:spPr>
          <a:xfrm>
            <a:off x="-101600" y="68580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9DA4377E-E879-7766-B5D1-D1A5E41F4C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0197" y="3824036"/>
            <a:ext cx="11691803" cy="2356755"/>
          </a:xfrm>
          <a:custGeom>
            <a:avLst/>
            <a:gdLst>
              <a:gd name="connsiteX0" fmla="*/ 205830 w 11691803"/>
              <a:gd name="connsiteY0" fmla="*/ 2325379 h 2356755"/>
              <a:gd name="connsiteX1" fmla="*/ 227189 w 11691803"/>
              <a:gd name="connsiteY1" fmla="*/ 2345014 h 2356755"/>
              <a:gd name="connsiteX2" fmla="*/ 229280 w 11691803"/>
              <a:gd name="connsiteY2" fmla="*/ 2346937 h 2356755"/>
              <a:gd name="connsiteX3" fmla="*/ 182828 w 11691803"/>
              <a:gd name="connsiteY3" fmla="*/ 2346937 h 2356755"/>
              <a:gd name="connsiteX4" fmla="*/ 183180 w 11691803"/>
              <a:gd name="connsiteY4" fmla="*/ 2346606 h 2356755"/>
              <a:gd name="connsiteX5" fmla="*/ 204511 w 11691803"/>
              <a:gd name="connsiteY5" fmla="*/ 2204386 h 2356755"/>
              <a:gd name="connsiteX6" fmla="*/ 204511 w 11691803"/>
              <a:gd name="connsiteY6" fmla="*/ 2320869 h 2356755"/>
              <a:gd name="connsiteX7" fmla="*/ 178342 w 11691803"/>
              <a:gd name="connsiteY7" fmla="*/ 2345280 h 2356755"/>
              <a:gd name="connsiteX8" fmla="*/ 183180 w 11691803"/>
              <a:gd name="connsiteY8" fmla="*/ 2346606 h 2356755"/>
              <a:gd name="connsiteX9" fmla="*/ 178122 w 11691803"/>
              <a:gd name="connsiteY9" fmla="*/ 2345545 h 2356755"/>
              <a:gd name="connsiteX10" fmla="*/ 176635 w 11691803"/>
              <a:gd name="connsiteY10" fmla="*/ 2346937 h 2356755"/>
              <a:gd name="connsiteX11" fmla="*/ 103575 w 11691803"/>
              <a:gd name="connsiteY11" fmla="*/ 2346937 h 2356755"/>
              <a:gd name="connsiteX12" fmla="*/ 103575 w 11691803"/>
              <a:gd name="connsiteY12" fmla="*/ 2327284 h 2356755"/>
              <a:gd name="connsiteX13" fmla="*/ 103575 w 11691803"/>
              <a:gd name="connsiteY13" fmla="*/ 2298846 h 2356755"/>
              <a:gd name="connsiteX14" fmla="*/ 308525 w 11691803"/>
              <a:gd name="connsiteY14" fmla="*/ 1986544 h 2356755"/>
              <a:gd name="connsiteX15" fmla="*/ 308525 w 11691803"/>
              <a:gd name="connsiteY15" fmla="*/ 2103293 h 2356755"/>
              <a:gd name="connsiteX16" fmla="*/ 282357 w 11691803"/>
              <a:gd name="connsiteY16" fmla="*/ 2127704 h 2356755"/>
              <a:gd name="connsiteX17" fmla="*/ 207589 w 11691803"/>
              <a:gd name="connsiteY17" fmla="*/ 2197487 h 2356755"/>
              <a:gd name="connsiteX18" fmla="*/ 207589 w 11691803"/>
              <a:gd name="connsiteY18" fmla="*/ 2081004 h 2356755"/>
              <a:gd name="connsiteX19" fmla="*/ 243434 w 11691803"/>
              <a:gd name="connsiteY19" fmla="*/ 2047572 h 2356755"/>
              <a:gd name="connsiteX20" fmla="*/ 414959 w 11691803"/>
              <a:gd name="connsiteY20" fmla="*/ 1888635 h 2356755"/>
              <a:gd name="connsiteX21" fmla="*/ 481370 w 11691803"/>
              <a:gd name="connsiteY21" fmla="*/ 1949662 h 2356755"/>
              <a:gd name="connsiteX22" fmla="*/ 516774 w 11691803"/>
              <a:gd name="connsiteY22" fmla="*/ 1982034 h 2356755"/>
              <a:gd name="connsiteX23" fmla="*/ 415179 w 11691803"/>
              <a:gd name="connsiteY23" fmla="*/ 2077290 h 2356755"/>
              <a:gd name="connsiteX24" fmla="*/ 313363 w 11691803"/>
              <a:gd name="connsiteY24" fmla="*/ 1983891 h 2356755"/>
              <a:gd name="connsiteX25" fmla="*/ 100276 w 11691803"/>
              <a:gd name="connsiteY25" fmla="*/ 1670528 h 2356755"/>
              <a:gd name="connsiteX26" fmla="*/ 202092 w 11691803"/>
              <a:gd name="connsiteY26" fmla="*/ 1763927 h 2356755"/>
              <a:gd name="connsiteX27" fmla="*/ 135901 w 11691803"/>
              <a:gd name="connsiteY27" fmla="*/ 1825750 h 2356755"/>
              <a:gd name="connsiteX28" fmla="*/ 137660 w 11691803"/>
              <a:gd name="connsiteY28" fmla="*/ 1829465 h 2356755"/>
              <a:gd name="connsiteX29" fmla="*/ 204511 w 11691803"/>
              <a:gd name="connsiteY29" fmla="*/ 1767111 h 2356755"/>
              <a:gd name="connsiteX30" fmla="*/ 204511 w 11691803"/>
              <a:gd name="connsiteY30" fmla="*/ 1883594 h 2356755"/>
              <a:gd name="connsiteX31" fmla="*/ 176583 w 11691803"/>
              <a:gd name="connsiteY31" fmla="*/ 1909597 h 2356755"/>
              <a:gd name="connsiteX32" fmla="*/ 178782 w 11691803"/>
              <a:gd name="connsiteY32" fmla="*/ 1913842 h 2356755"/>
              <a:gd name="connsiteX33" fmla="*/ 205610 w 11691803"/>
              <a:gd name="connsiteY33" fmla="*/ 1888635 h 2356755"/>
              <a:gd name="connsiteX34" fmla="*/ 307426 w 11691803"/>
              <a:gd name="connsiteY34" fmla="*/ 1982034 h 2356755"/>
              <a:gd name="connsiteX35" fmla="*/ 241675 w 11691803"/>
              <a:gd name="connsiteY35" fmla="*/ 2043592 h 2356755"/>
              <a:gd name="connsiteX36" fmla="*/ 243434 w 11691803"/>
              <a:gd name="connsiteY36" fmla="*/ 2047572 h 2356755"/>
              <a:gd name="connsiteX37" fmla="*/ 241455 w 11691803"/>
              <a:gd name="connsiteY37" fmla="*/ 2043857 h 2356755"/>
              <a:gd name="connsiteX38" fmla="*/ 205830 w 11691803"/>
              <a:gd name="connsiteY38" fmla="*/ 2077290 h 2356755"/>
              <a:gd name="connsiteX39" fmla="*/ 104015 w 11691803"/>
              <a:gd name="connsiteY39" fmla="*/ 1983891 h 2356755"/>
              <a:gd name="connsiteX40" fmla="*/ 178562 w 11691803"/>
              <a:gd name="connsiteY40" fmla="*/ 1914107 h 2356755"/>
              <a:gd name="connsiteX41" fmla="*/ 176583 w 11691803"/>
              <a:gd name="connsiteY41" fmla="*/ 1909862 h 2356755"/>
              <a:gd name="connsiteX42" fmla="*/ 103575 w 11691803"/>
              <a:gd name="connsiteY42" fmla="*/ 1978054 h 2356755"/>
              <a:gd name="connsiteX43" fmla="*/ 103575 w 11691803"/>
              <a:gd name="connsiteY43" fmla="*/ 1861571 h 2356755"/>
              <a:gd name="connsiteX44" fmla="*/ 137660 w 11691803"/>
              <a:gd name="connsiteY44" fmla="*/ 1829730 h 2356755"/>
              <a:gd name="connsiteX45" fmla="*/ 135681 w 11691803"/>
              <a:gd name="connsiteY45" fmla="*/ 1825750 h 2356755"/>
              <a:gd name="connsiteX46" fmla="*/ 101816 w 11691803"/>
              <a:gd name="connsiteY46" fmla="*/ 1857591 h 2356755"/>
              <a:gd name="connsiteX47" fmla="*/ 0 w 11691803"/>
              <a:gd name="connsiteY47" fmla="*/ 1764192 h 2356755"/>
              <a:gd name="connsiteX48" fmla="*/ 308525 w 11691803"/>
              <a:gd name="connsiteY48" fmla="*/ 1549269 h 2356755"/>
              <a:gd name="connsiteX49" fmla="*/ 308525 w 11691803"/>
              <a:gd name="connsiteY49" fmla="*/ 1665752 h 2356755"/>
              <a:gd name="connsiteX50" fmla="*/ 283896 w 11691803"/>
              <a:gd name="connsiteY50" fmla="*/ 1688836 h 2356755"/>
              <a:gd name="connsiteX51" fmla="*/ 285875 w 11691803"/>
              <a:gd name="connsiteY51" fmla="*/ 1692551 h 2356755"/>
              <a:gd name="connsiteX52" fmla="*/ 283676 w 11691803"/>
              <a:gd name="connsiteY52" fmla="*/ 1689102 h 2356755"/>
              <a:gd name="connsiteX53" fmla="*/ 207589 w 11691803"/>
              <a:gd name="connsiteY53" fmla="*/ 1760212 h 2356755"/>
              <a:gd name="connsiteX54" fmla="*/ 207589 w 11691803"/>
              <a:gd name="connsiteY54" fmla="*/ 1643729 h 2356755"/>
              <a:gd name="connsiteX55" fmla="*/ 238816 w 11691803"/>
              <a:gd name="connsiteY55" fmla="*/ 1614277 h 2356755"/>
              <a:gd name="connsiteX56" fmla="*/ 236837 w 11691803"/>
              <a:gd name="connsiteY56" fmla="*/ 1610828 h 2356755"/>
              <a:gd name="connsiteX57" fmla="*/ 239036 w 11691803"/>
              <a:gd name="connsiteY57" fmla="*/ 1614277 h 2356755"/>
              <a:gd name="connsiteX58" fmla="*/ 205610 w 11691803"/>
              <a:gd name="connsiteY58" fmla="*/ 1451360 h 2356755"/>
              <a:gd name="connsiteX59" fmla="*/ 307426 w 11691803"/>
              <a:gd name="connsiteY59" fmla="*/ 1544759 h 2356755"/>
              <a:gd name="connsiteX60" fmla="*/ 236837 w 11691803"/>
              <a:gd name="connsiteY60" fmla="*/ 1610828 h 2356755"/>
              <a:gd name="connsiteX61" fmla="*/ 205830 w 11691803"/>
              <a:gd name="connsiteY61" fmla="*/ 1639749 h 2356755"/>
              <a:gd name="connsiteX62" fmla="*/ 104015 w 11691803"/>
              <a:gd name="connsiteY62" fmla="*/ 1546351 h 2356755"/>
              <a:gd name="connsiteX63" fmla="*/ 310944 w 11691803"/>
              <a:gd name="connsiteY63" fmla="*/ 1231926 h 2356755"/>
              <a:gd name="connsiteX64" fmla="*/ 313803 w 11691803"/>
              <a:gd name="connsiteY64" fmla="*/ 1234580 h 2356755"/>
              <a:gd name="connsiteX65" fmla="*/ 412760 w 11691803"/>
              <a:gd name="connsiteY65" fmla="*/ 1325325 h 2356755"/>
              <a:gd name="connsiteX66" fmla="*/ 311164 w 11691803"/>
              <a:gd name="connsiteY66" fmla="*/ 1420581 h 2356755"/>
              <a:gd name="connsiteX67" fmla="*/ 209349 w 11691803"/>
              <a:gd name="connsiteY67" fmla="*/ 1326917 h 2356755"/>
              <a:gd name="connsiteX68" fmla="*/ 412760 w 11691803"/>
              <a:gd name="connsiteY68" fmla="*/ 893622 h 2356755"/>
              <a:gd name="connsiteX69" fmla="*/ 412760 w 11691803"/>
              <a:gd name="connsiteY69" fmla="*/ 1010105 h 2356755"/>
              <a:gd name="connsiteX70" fmla="*/ 386591 w 11691803"/>
              <a:gd name="connsiteY70" fmla="*/ 1034516 h 2356755"/>
              <a:gd name="connsiteX71" fmla="*/ 388351 w 11691803"/>
              <a:gd name="connsiteY71" fmla="*/ 1038496 h 2356755"/>
              <a:gd name="connsiteX72" fmla="*/ 386371 w 11691803"/>
              <a:gd name="connsiteY72" fmla="*/ 1034781 h 2356755"/>
              <a:gd name="connsiteX73" fmla="*/ 311824 w 11691803"/>
              <a:gd name="connsiteY73" fmla="*/ 1104565 h 2356755"/>
              <a:gd name="connsiteX74" fmla="*/ 311824 w 11691803"/>
              <a:gd name="connsiteY74" fmla="*/ 988082 h 2356755"/>
              <a:gd name="connsiteX75" fmla="*/ 347448 w 11691803"/>
              <a:gd name="connsiteY75" fmla="*/ 954650 h 2356755"/>
              <a:gd name="connsiteX76" fmla="*/ 345689 w 11691803"/>
              <a:gd name="connsiteY76" fmla="*/ 950669 h 2356755"/>
              <a:gd name="connsiteX77" fmla="*/ 347668 w 11691803"/>
              <a:gd name="connsiteY77" fmla="*/ 954384 h 2356755"/>
              <a:gd name="connsiteX78" fmla="*/ 204291 w 11691803"/>
              <a:gd name="connsiteY78" fmla="*/ 577340 h 2356755"/>
              <a:gd name="connsiteX79" fmla="*/ 306106 w 11691803"/>
              <a:gd name="connsiteY79" fmla="*/ 670739 h 2356755"/>
              <a:gd name="connsiteX80" fmla="*/ 239915 w 11691803"/>
              <a:gd name="connsiteY80" fmla="*/ 732563 h 2356755"/>
              <a:gd name="connsiteX81" fmla="*/ 241895 w 11691803"/>
              <a:gd name="connsiteY81" fmla="*/ 736542 h 2356755"/>
              <a:gd name="connsiteX82" fmla="*/ 308525 w 11691803"/>
              <a:gd name="connsiteY82" fmla="*/ 673923 h 2356755"/>
              <a:gd name="connsiteX83" fmla="*/ 308525 w 11691803"/>
              <a:gd name="connsiteY83" fmla="*/ 790671 h 2356755"/>
              <a:gd name="connsiteX84" fmla="*/ 280818 w 11691803"/>
              <a:gd name="connsiteY84" fmla="*/ 816674 h 2356755"/>
              <a:gd name="connsiteX85" fmla="*/ 282797 w 11691803"/>
              <a:gd name="connsiteY85" fmla="*/ 820920 h 2356755"/>
              <a:gd name="connsiteX86" fmla="*/ 309625 w 11691803"/>
              <a:gd name="connsiteY86" fmla="*/ 795713 h 2356755"/>
              <a:gd name="connsiteX87" fmla="*/ 411440 w 11691803"/>
              <a:gd name="connsiteY87" fmla="*/ 889111 h 2356755"/>
              <a:gd name="connsiteX88" fmla="*/ 345689 w 11691803"/>
              <a:gd name="connsiteY88" fmla="*/ 950669 h 2356755"/>
              <a:gd name="connsiteX89" fmla="*/ 310065 w 11691803"/>
              <a:gd name="connsiteY89" fmla="*/ 984102 h 2356755"/>
              <a:gd name="connsiteX90" fmla="*/ 208249 w 11691803"/>
              <a:gd name="connsiteY90" fmla="*/ 890703 h 2356755"/>
              <a:gd name="connsiteX91" fmla="*/ 282577 w 11691803"/>
              <a:gd name="connsiteY91" fmla="*/ 820920 h 2356755"/>
              <a:gd name="connsiteX92" fmla="*/ 280597 w 11691803"/>
              <a:gd name="connsiteY92" fmla="*/ 816674 h 2356755"/>
              <a:gd name="connsiteX93" fmla="*/ 207589 w 11691803"/>
              <a:gd name="connsiteY93" fmla="*/ 885131 h 2356755"/>
              <a:gd name="connsiteX94" fmla="*/ 207589 w 11691803"/>
              <a:gd name="connsiteY94" fmla="*/ 768383 h 2356755"/>
              <a:gd name="connsiteX95" fmla="*/ 241675 w 11691803"/>
              <a:gd name="connsiteY95" fmla="*/ 736542 h 2356755"/>
              <a:gd name="connsiteX96" fmla="*/ 239915 w 11691803"/>
              <a:gd name="connsiteY96" fmla="*/ 732828 h 2356755"/>
              <a:gd name="connsiteX97" fmla="*/ 205830 w 11691803"/>
              <a:gd name="connsiteY97" fmla="*/ 764668 h 2356755"/>
              <a:gd name="connsiteX98" fmla="*/ 104015 w 11691803"/>
              <a:gd name="connsiteY98" fmla="*/ 671270 h 2356755"/>
              <a:gd name="connsiteX99" fmla="*/ 412760 w 11691803"/>
              <a:gd name="connsiteY99" fmla="*/ 456082 h 2356755"/>
              <a:gd name="connsiteX100" fmla="*/ 412760 w 11691803"/>
              <a:gd name="connsiteY100" fmla="*/ 572830 h 2356755"/>
              <a:gd name="connsiteX101" fmla="*/ 387911 w 11691803"/>
              <a:gd name="connsiteY101" fmla="*/ 595914 h 2356755"/>
              <a:gd name="connsiteX102" fmla="*/ 390110 w 11691803"/>
              <a:gd name="connsiteY102" fmla="*/ 599364 h 2356755"/>
              <a:gd name="connsiteX103" fmla="*/ 413639 w 11691803"/>
              <a:gd name="connsiteY103" fmla="*/ 577340 h 2356755"/>
              <a:gd name="connsiteX104" fmla="*/ 515455 w 11691803"/>
              <a:gd name="connsiteY104" fmla="*/ 670739 h 2356755"/>
              <a:gd name="connsiteX105" fmla="*/ 462458 w 11691803"/>
              <a:gd name="connsiteY105" fmla="*/ 720357 h 2356755"/>
              <a:gd name="connsiteX106" fmla="*/ 415179 w 11691803"/>
              <a:gd name="connsiteY106" fmla="*/ 764668 h 2356755"/>
              <a:gd name="connsiteX107" fmla="*/ 313363 w 11691803"/>
              <a:gd name="connsiteY107" fmla="*/ 671270 h 2356755"/>
              <a:gd name="connsiteX108" fmla="*/ 389890 w 11691803"/>
              <a:gd name="connsiteY108" fmla="*/ 599629 h 2356755"/>
              <a:gd name="connsiteX109" fmla="*/ 387691 w 11691803"/>
              <a:gd name="connsiteY109" fmla="*/ 595914 h 2356755"/>
              <a:gd name="connsiteX110" fmla="*/ 311824 w 11691803"/>
              <a:gd name="connsiteY110" fmla="*/ 667024 h 2356755"/>
              <a:gd name="connsiteX111" fmla="*/ 311824 w 11691803"/>
              <a:gd name="connsiteY111" fmla="*/ 550541 h 2356755"/>
              <a:gd name="connsiteX112" fmla="*/ 343050 w 11691803"/>
              <a:gd name="connsiteY112" fmla="*/ 521355 h 2356755"/>
              <a:gd name="connsiteX113" fmla="*/ 309625 w 11691803"/>
              <a:gd name="connsiteY113" fmla="*/ 358172 h 2356755"/>
              <a:gd name="connsiteX114" fmla="*/ 411440 w 11691803"/>
              <a:gd name="connsiteY114" fmla="*/ 451571 h 2356755"/>
              <a:gd name="connsiteX115" fmla="*/ 341071 w 11691803"/>
              <a:gd name="connsiteY115" fmla="*/ 517640 h 2356755"/>
              <a:gd name="connsiteX116" fmla="*/ 343050 w 11691803"/>
              <a:gd name="connsiteY116" fmla="*/ 521355 h 2356755"/>
              <a:gd name="connsiteX117" fmla="*/ 340851 w 11691803"/>
              <a:gd name="connsiteY117" fmla="*/ 517905 h 2356755"/>
              <a:gd name="connsiteX118" fmla="*/ 310065 w 11691803"/>
              <a:gd name="connsiteY118" fmla="*/ 546827 h 2356755"/>
              <a:gd name="connsiteX119" fmla="*/ 208249 w 11691803"/>
              <a:gd name="connsiteY119" fmla="*/ 453428 h 2356755"/>
              <a:gd name="connsiteX120" fmla="*/ 414959 w 11691803"/>
              <a:gd name="connsiteY120" fmla="*/ 139004 h 2356755"/>
              <a:gd name="connsiteX121" fmla="*/ 417818 w 11691803"/>
              <a:gd name="connsiteY121" fmla="*/ 141657 h 2356755"/>
              <a:gd name="connsiteX122" fmla="*/ 516774 w 11691803"/>
              <a:gd name="connsiteY122" fmla="*/ 232402 h 2356755"/>
              <a:gd name="connsiteX123" fmla="*/ 415179 w 11691803"/>
              <a:gd name="connsiteY123" fmla="*/ 327393 h 2356755"/>
              <a:gd name="connsiteX124" fmla="*/ 313363 w 11691803"/>
              <a:gd name="connsiteY124" fmla="*/ 233995 h 2356755"/>
              <a:gd name="connsiteX125" fmla="*/ 390027 w 11691803"/>
              <a:gd name="connsiteY125" fmla="*/ 39345 h 2356755"/>
              <a:gd name="connsiteX126" fmla="*/ 412760 w 11691803"/>
              <a:gd name="connsiteY126" fmla="*/ 39345 h 2356755"/>
              <a:gd name="connsiteX127" fmla="*/ 412760 w 11691803"/>
              <a:gd name="connsiteY127" fmla="*/ 67745 h 2356755"/>
              <a:gd name="connsiteX128" fmla="*/ 412760 w 11691803"/>
              <a:gd name="connsiteY128" fmla="*/ 134759 h 2356755"/>
              <a:gd name="connsiteX129" fmla="*/ 311824 w 11691803"/>
              <a:gd name="connsiteY129" fmla="*/ 229219 h 2356755"/>
              <a:gd name="connsiteX130" fmla="*/ 311824 w 11691803"/>
              <a:gd name="connsiteY130" fmla="*/ 112736 h 2356755"/>
              <a:gd name="connsiteX131" fmla="*/ 384557 w 11691803"/>
              <a:gd name="connsiteY131" fmla="*/ 44478 h 2356755"/>
              <a:gd name="connsiteX132" fmla="*/ 234254 w 11691803"/>
              <a:gd name="connsiteY132" fmla="*/ 39345 h 2356755"/>
              <a:gd name="connsiteX133" fmla="*/ 384085 w 11691803"/>
              <a:gd name="connsiteY133" fmla="*/ 39345 h 2356755"/>
              <a:gd name="connsiteX134" fmla="*/ 362952 w 11691803"/>
              <a:gd name="connsiteY134" fmla="*/ 59162 h 2356755"/>
              <a:gd name="connsiteX135" fmla="*/ 310065 w 11691803"/>
              <a:gd name="connsiteY135" fmla="*/ 108755 h 2356755"/>
              <a:gd name="connsiteX136" fmla="*/ 239063 w 11691803"/>
              <a:gd name="connsiteY136" fmla="*/ 43748 h 2356755"/>
              <a:gd name="connsiteX137" fmla="*/ 11691803 w 11691803"/>
              <a:gd name="connsiteY137" fmla="*/ 0 h 2356755"/>
              <a:gd name="connsiteX138" fmla="*/ 11691803 w 11691803"/>
              <a:gd name="connsiteY138" fmla="*/ 2356755 h 2356755"/>
              <a:gd name="connsiteX139" fmla="*/ 235215 w 11691803"/>
              <a:gd name="connsiteY139" fmla="*/ 2346937 h 2356755"/>
              <a:gd name="connsiteX140" fmla="*/ 226061 w 11691803"/>
              <a:gd name="connsiteY140" fmla="*/ 2338538 h 2356755"/>
              <a:gd name="connsiteX141" fmla="*/ 208249 w 11691803"/>
              <a:gd name="connsiteY141" fmla="*/ 2322195 h 2356755"/>
              <a:gd name="connsiteX142" fmla="*/ 208249 w 11691803"/>
              <a:gd name="connsiteY142" fmla="*/ 2202794 h 2356755"/>
              <a:gd name="connsiteX143" fmla="*/ 284116 w 11691803"/>
              <a:gd name="connsiteY143" fmla="*/ 2131684 h 2356755"/>
              <a:gd name="connsiteX144" fmla="*/ 282357 w 11691803"/>
              <a:gd name="connsiteY144" fmla="*/ 2127704 h 2356755"/>
              <a:gd name="connsiteX145" fmla="*/ 284336 w 11691803"/>
              <a:gd name="connsiteY145" fmla="*/ 2131418 h 2356755"/>
              <a:gd name="connsiteX146" fmla="*/ 309625 w 11691803"/>
              <a:gd name="connsiteY146" fmla="*/ 2107803 h 2356755"/>
              <a:gd name="connsiteX147" fmla="*/ 415179 w 11691803"/>
              <a:gd name="connsiteY147" fmla="*/ 2204916 h 2356755"/>
              <a:gd name="connsiteX148" fmla="*/ 521612 w 11691803"/>
              <a:gd name="connsiteY148" fmla="*/ 2105415 h 2356755"/>
              <a:gd name="connsiteX149" fmla="*/ 521612 w 11691803"/>
              <a:gd name="connsiteY149" fmla="*/ 2065615 h 2356755"/>
              <a:gd name="connsiteX150" fmla="*/ 517874 w 11691803"/>
              <a:gd name="connsiteY150" fmla="*/ 2067472 h 2356755"/>
              <a:gd name="connsiteX151" fmla="*/ 517874 w 11691803"/>
              <a:gd name="connsiteY151" fmla="*/ 2103293 h 2356755"/>
              <a:gd name="connsiteX152" fmla="*/ 416938 w 11691803"/>
              <a:gd name="connsiteY152" fmla="*/ 2197487 h 2356755"/>
              <a:gd name="connsiteX153" fmla="*/ 416938 w 11691803"/>
              <a:gd name="connsiteY153" fmla="*/ 2081004 h 2356755"/>
              <a:gd name="connsiteX154" fmla="*/ 517874 w 11691803"/>
              <a:gd name="connsiteY154" fmla="*/ 1986544 h 2356755"/>
              <a:gd name="connsiteX155" fmla="*/ 517874 w 11691803"/>
              <a:gd name="connsiteY155" fmla="*/ 2067207 h 2356755"/>
              <a:gd name="connsiteX156" fmla="*/ 521612 w 11691803"/>
              <a:gd name="connsiteY156" fmla="*/ 2065349 h 2356755"/>
              <a:gd name="connsiteX157" fmla="*/ 521612 w 11691803"/>
              <a:gd name="connsiteY157" fmla="*/ 1980972 h 2356755"/>
              <a:gd name="connsiteX158" fmla="*/ 485108 w 11691803"/>
              <a:gd name="connsiteY158" fmla="*/ 1947540 h 2356755"/>
              <a:gd name="connsiteX159" fmla="*/ 417598 w 11691803"/>
              <a:gd name="connsiteY159" fmla="*/ 1885716 h 2356755"/>
              <a:gd name="connsiteX160" fmla="*/ 417598 w 11691803"/>
              <a:gd name="connsiteY160" fmla="*/ 1825220 h 2356755"/>
              <a:gd name="connsiteX161" fmla="*/ 413859 w 11691803"/>
              <a:gd name="connsiteY161" fmla="*/ 1826015 h 2356755"/>
              <a:gd name="connsiteX162" fmla="*/ 413859 w 11691803"/>
              <a:gd name="connsiteY162" fmla="*/ 1883594 h 2356755"/>
              <a:gd name="connsiteX163" fmla="*/ 312923 w 11691803"/>
              <a:gd name="connsiteY163" fmla="*/ 1978054 h 2356755"/>
              <a:gd name="connsiteX164" fmla="*/ 312923 w 11691803"/>
              <a:gd name="connsiteY164" fmla="*/ 1861571 h 2356755"/>
              <a:gd name="connsiteX165" fmla="*/ 360423 w 11691803"/>
              <a:gd name="connsiteY165" fmla="*/ 1816994 h 2356755"/>
              <a:gd name="connsiteX166" fmla="*/ 358443 w 11691803"/>
              <a:gd name="connsiteY166" fmla="*/ 1813545 h 2356755"/>
              <a:gd name="connsiteX167" fmla="*/ 311164 w 11691803"/>
              <a:gd name="connsiteY167" fmla="*/ 1857591 h 2356755"/>
              <a:gd name="connsiteX168" fmla="*/ 209349 w 11691803"/>
              <a:gd name="connsiteY168" fmla="*/ 1764192 h 2356755"/>
              <a:gd name="connsiteX169" fmla="*/ 285875 w 11691803"/>
              <a:gd name="connsiteY169" fmla="*/ 1692551 h 2356755"/>
              <a:gd name="connsiteX170" fmla="*/ 309625 w 11691803"/>
              <a:gd name="connsiteY170" fmla="*/ 1670528 h 2356755"/>
              <a:gd name="connsiteX171" fmla="*/ 411440 w 11691803"/>
              <a:gd name="connsiteY171" fmla="*/ 1763927 h 2356755"/>
              <a:gd name="connsiteX172" fmla="*/ 358443 w 11691803"/>
              <a:gd name="connsiteY172" fmla="*/ 1813280 h 2356755"/>
              <a:gd name="connsiteX173" fmla="*/ 360642 w 11691803"/>
              <a:gd name="connsiteY173" fmla="*/ 1816994 h 2356755"/>
              <a:gd name="connsiteX174" fmla="*/ 413859 w 11691803"/>
              <a:gd name="connsiteY174" fmla="*/ 1767111 h 2356755"/>
              <a:gd name="connsiteX175" fmla="*/ 413859 w 11691803"/>
              <a:gd name="connsiteY175" fmla="*/ 1825750 h 2356755"/>
              <a:gd name="connsiteX176" fmla="*/ 417598 w 11691803"/>
              <a:gd name="connsiteY176" fmla="*/ 1824954 h 2356755"/>
              <a:gd name="connsiteX177" fmla="*/ 417598 w 11691803"/>
              <a:gd name="connsiteY177" fmla="*/ 1765254 h 2356755"/>
              <a:gd name="connsiteX178" fmla="*/ 421996 w 11691803"/>
              <a:gd name="connsiteY178" fmla="*/ 1761008 h 2356755"/>
              <a:gd name="connsiteX179" fmla="*/ 421996 w 11691803"/>
              <a:gd name="connsiteY179" fmla="*/ 1755436 h 2356755"/>
              <a:gd name="connsiteX180" fmla="*/ 416938 w 11691803"/>
              <a:gd name="connsiteY180" fmla="*/ 1760212 h 2356755"/>
              <a:gd name="connsiteX181" fmla="*/ 416938 w 11691803"/>
              <a:gd name="connsiteY181" fmla="*/ 1643729 h 2356755"/>
              <a:gd name="connsiteX182" fmla="*/ 421996 w 11691803"/>
              <a:gd name="connsiteY182" fmla="*/ 1638953 h 2356755"/>
              <a:gd name="connsiteX183" fmla="*/ 421996 w 11691803"/>
              <a:gd name="connsiteY183" fmla="*/ 1633381 h 2356755"/>
              <a:gd name="connsiteX184" fmla="*/ 415179 w 11691803"/>
              <a:gd name="connsiteY184" fmla="*/ 1639749 h 2356755"/>
              <a:gd name="connsiteX185" fmla="*/ 313363 w 11691803"/>
              <a:gd name="connsiteY185" fmla="*/ 1546351 h 2356755"/>
              <a:gd name="connsiteX186" fmla="*/ 414959 w 11691803"/>
              <a:gd name="connsiteY186" fmla="*/ 1451360 h 2356755"/>
              <a:gd name="connsiteX187" fmla="*/ 516774 w 11691803"/>
              <a:gd name="connsiteY187" fmla="*/ 1544759 h 2356755"/>
              <a:gd name="connsiteX188" fmla="*/ 422216 w 11691803"/>
              <a:gd name="connsiteY188" fmla="*/ 1633381 h 2356755"/>
              <a:gd name="connsiteX189" fmla="*/ 422216 w 11691803"/>
              <a:gd name="connsiteY189" fmla="*/ 1638688 h 2356755"/>
              <a:gd name="connsiteX190" fmla="*/ 517874 w 11691803"/>
              <a:gd name="connsiteY190" fmla="*/ 1549269 h 2356755"/>
              <a:gd name="connsiteX191" fmla="*/ 517874 w 11691803"/>
              <a:gd name="connsiteY191" fmla="*/ 1665752 h 2356755"/>
              <a:gd name="connsiteX192" fmla="*/ 422216 w 11691803"/>
              <a:gd name="connsiteY192" fmla="*/ 1755436 h 2356755"/>
              <a:gd name="connsiteX193" fmla="*/ 422216 w 11691803"/>
              <a:gd name="connsiteY193" fmla="*/ 1761008 h 2356755"/>
              <a:gd name="connsiteX194" fmla="*/ 521612 w 11691803"/>
              <a:gd name="connsiteY194" fmla="*/ 1667875 h 2356755"/>
              <a:gd name="connsiteX195" fmla="*/ 521612 w 11691803"/>
              <a:gd name="connsiteY195" fmla="*/ 1543697 h 2356755"/>
              <a:gd name="connsiteX196" fmla="*/ 417598 w 11691803"/>
              <a:gd name="connsiteY196" fmla="*/ 1448176 h 2356755"/>
              <a:gd name="connsiteX197" fmla="*/ 417598 w 11691803"/>
              <a:gd name="connsiteY197" fmla="*/ 1331162 h 2356755"/>
              <a:gd name="connsiteX198" fmla="*/ 413859 w 11691803"/>
              <a:gd name="connsiteY198" fmla="*/ 1334612 h 2356755"/>
              <a:gd name="connsiteX199" fmla="*/ 413859 w 11691803"/>
              <a:gd name="connsiteY199" fmla="*/ 1446584 h 2356755"/>
              <a:gd name="connsiteX200" fmla="*/ 312923 w 11691803"/>
              <a:gd name="connsiteY200" fmla="*/ 1540778 h 2356755"/>
              <a:gd name="connsiteX201" fmla="*/ 312923 w 11691803"/>
              <a:gd name="connsiteY201" fmla="*/ 1424295 h 2356755"/>
              <a:gd name="connsiteX202" fmla="*/ 413859 w 11691803"/>
              <a:gd name="connsiteY202" fmla="*/ 1329836 h 2356755"/>
              <a:gd name="connsiteX203" fmla="*/ 413859 w 11691803"/>
              <a:gd name="connsiteY203" fmla="*/ 1334346 h 2356755"/>
              <a:gd name="connsiteX204" fmla="*/ 417598 w 11691803"/>
              <a:gd name="connsiteY204" fmla="*/ 1330897 h 2356755"/>
              <a:gd name="connsiteX205" fmla="*/ 417598 w 11691803"/>
              <a:gd name="connsiteY205" fmla="*/ 1324264 h 2356755"/>
              <a:gd name="connsiteX206" fmla="*/ 316882 w 11691803"/>
              <a:gd name="connsiteY206" fmla="*/ 1231926 h 2356755"/>
              <a:gd name="connsiteX207" fmla="*/ 313803 w 11691803"/>
              <a:gd name="connsiteY207" fmla="*/ 1234580 h 2356755"/>
              <a:gd name="connsiteX208" fmla="*/ 316662 w 11691803"/>
              <a:gd name="connsiteY208" fmla="*/ 1231661 h 2356755"/>
              <a:gd name="connsiteX209" fmla="*/ 312264 w 11691803"/>
              <a:gd name="connsiteY209" fmla="*/ 1227681 h 2356755"/>
              <a:gd name="connsiteX210" fmla="*/ 312264 w 11691803"/>
              <a:gd name="connsiteY210" fmla="*/ 1223701 h 2356755"/>
              <a:gd name="connsiteX211" fmla="*/ 308525 w 11691803"/>
              <a:gd name="connsiteY211" fmla="*/ 1223701 h 2356755"/>
              <a:gd name="connsiteX212" fmla="*/ 308525 w 11691803"/>
              <a:gd name="connsiteY212" fmla="*/ 1227946 h 2356755"/>
              <a:gd name="connsiteX213" fmla="*/ 207589 w 11691803"/>
              <a:gd name="connsiteY213" fmla="*/ 1322141 h 2356755"/>
              <a:gd name="connsiteX214" fmla="*/ 207589 w 11691803"/>
              <a:gd name="connsiteY214" fmla="*/ 1215476 h 2356755"/>
              <a:gd name="connsiteX215" fmla="*/ 207589 w 11691803"/>
              <a:gd name="connsiteY215" fmla="*/ 1205923 h 2356755"/>
              <a:gd name="connsiteX216" fmla="*/ 308525 w 11691803"/>
              <a:gd name="connsiteY216" fmla="*/ 1111464 h 2356755"/>
              <a:gd name="connsiteX217" fmla="*/ 308525 w 11691803"/>
              <a:gd name="connsiteY217" fmla="*/ 1217068 h 2356755"/>
              <a:gd name="connsiteX218" fmla="*/ 308525 w 11691803"/>
              <a:gd name="connsiteY218" fmla="*/ 1223436 h 2356755"/>
              <a:gd name="connsiteX219" fmla="*/ 312264 w 11691803"/>
              <a:gd name="connsiteY219" fmla="*/ 1223436 h 2356755"/>
              <a:gd name="connsiteX220" fmla="*/ 312264 w 11691803"/>
              <a:gd name="connsiteY220" fmla="*/ 1109606 h 2356755"/>
              <a:gd name="connsiteX221" fmla="*/ 388351 w 11691803"/>
              <a:gd name="connsiteY221" fmla="*/ 1038496 h 2356755"/>
              <a:gd name="connsiteX222" fmla="*/ 413639 w 11691803"/>
              <a:gd name="connsiteY222" fmla="*/ 1014881 h 2356755"/>
              <a:gd name="connsiteX223" fmla="*/ 519413 w 11691803"/>
              <a:gd name="connsiteY223" fmla="*/ 1111729 h 2356755"/>
              <a:gd name="connsiteX224" fmla="*/ 625626 w 11691803"/>
              <a:gd name="connsiteY224" fmla="*/ 1012228 h 2356755"/>
              <a:gd name="connsiteX225" fmla="*/ 625626 w 11691803"/>
              <a:gd name="connsiteY225" fmla="*/ 972692 h 2356755"/>
              <a:gd name="connsiteX226" fmla="*/ 622108 w 11691803"/>
              <a:gd name="connsiteY226" fmla="*/ 974550 h 2356755"/>
              <a:gd name="connsiteX227" fmla="*/ 622108 w 11691803"/>
              <a:gd name="connsiteY227" fmla="*/ 1010105 h 2356755"/>
              <a:gd name="connsiteX228" fmla="*/ 521172 w 11691803"/>
              <a:gd name="connsiteY228" fmla="*/ 1104565 h 2356755"/>
              <a:gd name="connsiteX229" fmla="*/ 521172 w 11691803"/>
              <a:gd name="connsiteY229" fmla="*/ 988082 h 2356755"/>
              <a:gd name="connsiteX230" fmla="*/ 622108 w 11691803"/>
              <a:gd name="connsiteY230" fmla="*/ 893622 h 2356755"/>
              <a:gd name="connsiteX231" fmla="*/ 622108 w 11691803"/>
              <a:gd name="connsiteY231" fmla="*/ 974284 h 2356755"/>
              <a:gd name="connsiteX232" fmla="*/ 625626 w 11691803"/>
              <a:gd name="connsiteY232" fmla="*/ 972427 h 2356755"/>
              <a:gd name="connsiteX233" fmla="*/ 625626 w 11691803"/>
              <a:gd name="connsiteY233" fmla="*/ 888050 h 2356755"/>
              <a:gd name="connsiteX234" fmla="*/ 589342 w 11691803"/>
              <a:gd name="connsiteY234" fmla="*/ 854618 h 2356755"/>
              <a:gd name="connsiteX235" fmla="*/ 585604 w 11691803"/>
              <a:gd name="connsiteY235" fmla="*/ 856740 h 2356755"/>
              <a:gd name="connsiteX236" fmla="*/ 620789 w 11691803"/>
              <a:gd name="connsiteY236" fmla="*/ 889111 h 2356755"/>
              <a:gd name="connsiteX237" fmla="*/ 519193 w 11691803"/>
              <a:gd name="connsiteY237" fmla="*/ 984102 h 2356755"/>
              <a:gd name="connsiteX238" fmla="*/ 417378 w 11691803"/>
              <a:gd name="connsiteY238" fmla="*/ 890703 h 2356755"/>
              <a:gd name="connsiteX239" fmla="*/ 518973 w 11691803"/>
              <a:gd name="connsiteY239" fmla="*/ 795713 h 2356755"/>
              <a:gd name="connsiteX240" fmla="*/ 585384 w 11691803"/>
              <a:gd name="connsiteY240" fmla="*/ 856475 h 2356755"/>
              <a:gd name="connsiteX241" fmla="*/ 589122 w 11691803"/>
              <a:gd name="connsiteY241" fmla="*/ 854352 h 2356755"/>
              <a:gd name="connsiteX242" fmla="*/ 521612 w 11691803"/>
              <a:gd name="connsiteY242" fmla="*/ 792529 h 2356755"/>
              <a:gd name="connsiteX243" fmla="*/ 521612 w 11691803"/>
              <a:gd name="connsiteY243" fmla="*/ 732297 h 2356755"/>
              <a:gd name="connsiteX244" fmla="*/ 517874 w 11691803"/>
              <a:gd name="connsiteY244" fmla="*/ 732828 h 2356755"/>
              <a:gd name="connsiteX245" fmla="*/ 517874 w 11691803"/>
              <a:gd name="connsiteY245" fmla="*/ 790671 h 2356755"/>
              <a:gd name="connsiteX246" fmla="*/ 417158 w 11691803"/>
              <a:gd name="connsiteY246" fmla="*/ 885131 h 2356755"/>
              <a:gd name="connsiteX247" fmla="*/ 417158 w 11691803"/>
              <a:gd name="connsiteY247" fmla="*/ 768383 h 2356755"/>
              <a:gd name="connsiteX248" fmla="*/ 464657 w 11691803"/>
              <a:gd name="connsiteY248" fmla="*/ 724072 h 2356755"/>
              <a:gd name="connsiteX249" fmla="*/ 462458 w 11691803"/>
              <a:gd name="connsiteY249" fmla="*/ 720357 h 2356755"/>
              <a:gd name="connsiteX250" fmla="*/ 464657 w 11691803"/>
              <a:gd name="connsiteY250" fmla="*/ 723807 h 2356755"/>
              <a:gd name="connsiteX251" fmla="*/ 517874 w 11691803"/>
              <a:gd name="connsiteY251" fmla="*/ 673923 h 2356755"/>
              <a:gd name="connsiteX252" fmla="*/ 517874 w 11691803"/>
              <a:gd name="connsiteY252" fmla="*/ 732563 h 2356755"/>
              <a:gd name="connsiteX253" fmla="*/ 521612 w 11691803"/>
              <a:gd name="connsiteY253" fmla="*/ 732032 h 2356755"/>
              <a:gd name="connsiteX254" fmla="*/ 521612 w 11691803"/>
              <a:gd name="connsiteY254" fmla="*/ 672331 h 2356755"/>
              <a:gd name="connsiteX255" fmla="*/ 526010 w 11691803"/>
              <a:gd name="connsiteY255" fmla="*/ 668086 h 2356755"/>
              <a:gd name="connsiteX256" fmla="*/ 526010 w 11691803"/>
              <a:gd name="connsiteY256" fmla="*/ 662514 h 2356755"/>
              <a:gd name="connsiteX257" fmla="*/ 521172 w 11691803"/>
              <a:gd name="connsiteY257" fmla="*/ 667024 h 2356755"/>
              <a:gd name="connsiteX258" fmla="*/ 521172 w 11691803"/>
              <a:gd name="connsiteY258" fmla="*/ 550541 h 2356755"/>
              <a:gd name="connsiteX259" fmla="*/ 526010 w 11691803"/>
              <a:gd name="connsiteY259" fmla="*/ 546031 h 2356755"/>
              <a:gd name="connsiteX260" fmla="*/ 526010 w 11691803"/>
              <a:gd name="connsiteY260" fmla="*/ 540459 h 2356755"/>
              <a:gd name="connsiteX261" fmla="*/ 519193 w 11691803"/>
              <a:gd name="connsiteY261" fmla="*/ 546827 h 2356755"/>
              <a:gd name="connsiteX262" fmla="*/ 417378 w 11691803"/>
              <a:gd name="connsiteY262" fmla="*/ 453428 h 2356755"/>
              <a:gd name="connsiteX263" fmla="*/ 518973 w 11691803"/>
              <a:gd name="connsiteY263" fmla="*/ 358172 h 2356755"/>
              <a:gd name="connsiteX264" fmla="*/ 620789 w 11691803"/>
              <a:gd name="connsiteY264" fmla="*/ 451571 h 2356755"/>
              <a:gd name="connsiteX265" fmla="*/ 526230 w 11691803"/>
              <a:gd name="connsiteY265" fmla="*/ 540194 h 2356755"/>
              <a:gd name="connsiteX266" fmla="*/ 526230 w 11691803"/>
              <a:gd name="connsiteY266" fmla="*/ 545765 h 2356755"/>
              <a:gd name="connsiteX267" fmla="*/ 622108 w 11691803"/>
              <a:gd name="connsiteY267" fmla="*/ 456082 h 2356755"/>
              <a:gd name="connsiteX268" fmla="*/ 622108 w 11691803"/>
              <a:gd name="connsiteY268" fmla="*/ 572830 h 2356755"/>
              <a:gd name="connsiteX269" fmla="*/ 526230 w 11691803"/>
              <a:gd name="connsiteY269" fmla="*/ 662248 h 2356755"/>
              <a:gd name="connsiteX270" fmla="*/ 526230 w 11691803"/>
              <a:gd name="connsiteY270" fmla="*/ 667820 h 2356755"/>
              <a:gd name="connsiteX271" fmla="*/ 625626 w 11691803"/>
              <a:gd name="connsiteY271" fmla="*/ 574952 h 2356755"/>
              <a:gd name="connsiteX272" fmla="*/ 625626 w 11691803"/>
              <a:gd name="connsiteY272" fmla="*/ 450509 h 2356755"/>
              <a:gd name="connsiteX273" fmla="*/ 521612 w 11691803"/>
              <a:gd name="connsiteY273" fmla="*/ 355254 h 2356755"/>
              <a:gd name="connsiteX274" fmla="*/ 521612 w 11691803"/>
              <a:gd name="connsiteY274" fmla="*/ 237975 h 2356755"/>
              <a:gd name="connsiteX275" fmla="*/ 517874 w 11691803"/>
              <a:gd name="connsiteY275" fmla="*/ 241424 h 2356755"/>
              <a:gd name="connsiteX276" fmla="*/ 517874 w 11691803"/>
              <a:gd name="connsiteY276" fmla="*/ 353396 h 2356755"/>
              <a:gd name="connsiteX277" fmla="*/ 417158 w 11691803"/>
              <a:gd name="connsiteY277" fmla="*/ 447856 h 2356755"/>
              <a:gd name="connsiteX278" fmla="*/ 417158 w 11691803"/>
              <a:gd name="connsiteY278" fmla="*/ 331373 h 2356755"/>
              <a:gd name="connsiteX279" fmla="*/ 517874 w 11691803"/>
              <a:gd name="connsiteY279" fmla="*/ 236913 h 2356755"/>
              <a:gd name="connsiteX280" fmla="*/ 517874 w 11691803"/>
              <a:gd name="connsiteY280" fmla="*/ 241159 h 2356755"/>
              <a:gd name="connsiteX281" fmla="*/ 521612 w 11691803"/>
              <a:gd name="connsiteY281" fmla="*/ 237709 h 2356755"/>
              <a:gd name="connsiteX282" fmla="*/ 521612 w 11691803"/>
              <a:gd name="connsiteY282" fmla="*/ 231341 h 2356755"/>
              <a:gd name="connsiteX283" fmla="*/ 420896 w 11691803"/>
              <a:gd name="connsiteY283" fmla="*/ 138739 h 2356755"/>
              <a:gd name="connsiteX284" fmla="*/ 417818 w 11691803"/>
              <a:gd name="connsiteY284" fmla="*/ 141657 h 2356755"/>
              <a:gd name="connsiteX285" fmla="*/ 420676 w 11691803"/>
              <a:gd name="connsiteY285" fmla="*/ 138739 h 2356755"/>
              <a:gd name="connsiteX286" fmla="*/ 416278 w 11691803"/>
              <a:gd name="connsiteY286" fmla="*/ 134759 h 2356755"/>
              <a:gd name="connsiteX287" fmla="*/ 416278 w 11691803"/>
              <a:gd name="connsiteY287" fmla="*/ 40002 h 2356755"/>
              <a:gd name="connsiteX288" fmla="*/ 416278 w 11691803"/>
              <a:gd name="connsiteY288" fmla="*/ 39345 h 235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</a:cxnLst>
            <a:rect l="l" t="t" r="r" b="b"/>
            <a:pathLst>
              <a:path w="11691803" h="2356755">
                <a:moveTo>
                  <a:pt x="205830" y="2325379"/>
                </a:moveTo>
                <a:lnTo>
                  <a:pt x="227189" y="2345014"/>
                </a:lnTo>
                <a:lnTo>
                  <a:pt x="229280" y="2346937"/>
                </a:lnTo>
                <a:lnTo>
                  <a:pt x="182828" y="2346937"/>
                </a:lnTo>
                <a:lnTo>
                  <a:pt x="183180" y="2346606"/>
                </a:lnTo>
                <a:close/>
                <a:moveTo>
                  <a:pt x="204511" y="2204386"/>
                </a:moveTo>
                <a:lnTo>
                  <a:pt x="204511" y="2320869"/>
                </a:lnTo>
                <a:lnTo>
                  <a:pt x="178342" y="2345280"/>
                </a:lnTo>
                <a:cubicBezTo>
                  <a:pt x="179882" y="2345810"/>
                  <a:pt x="181421" y="2346076"/>
                  <a:pt x="183180" y="2346606"/>
                </a:cubicBezTo>
                <a:cubicBezTo>
                  <a:pt x="181421" y="2346341"/>
                  <a:pt x="179662" y="2345810"/>
                  <a:pt x="178122" y="2345545"/>
                </a:cubicBezTo>
                <a:lnTo>
                  <a:pt x="176635" y="2346937"/>
                </a:lnTo>
                <a:lnTo>
                  <a:pt x="103575" y="2346937"/>
                </a:lnTo>
                <a:lnTo>
                  <a:pt x="103575" y="2327284"/>
                </a:lnTo>
                <a:lnTo>
                  <a:pt x="103575" y="2298846"/>
                </a:lnTo>
                <a:close/>
                <a:moveTo>
                  <a:pt x="308525" y="1986544"/>
                </a:moveTo>
                <a:lnTo>
                  <a:pt x="308525" y="2103293"/>
                </a:lnTo>
                <a:lnTo>
                  <a:pt x="282357" y="2127704"/>
                </a:lnTo>
                <a:lnTo>
                  <a:pt x="207589" y="2197487"/>
                </a:lnTo>
                <a:lnTo>
                  <a:pt x="207589" y="2081004"/>
                </a:lnTo>
                <a:lnTo>
                  <a:pt x="243434" y="2047572"/>
                </a:lnTo>
                <a:close/>
                <a:moveTo>
                  <a:pt x="414959" y="1888635"/>
                </a:moveTo>
                <a:lnTo>
                  <a:pt x="481370" y="1949662"/>
                </a:lnTo>
                <a:lnTo>
                  <a:pt x="516774" y="1982034"/>
                </a:lnTo>
                <a:lnTo>
                  <a:pt x="415179" y="2077290"/>
                </a:lnTo>
                <a:lnTo>
                  <a:pt x="313363" y="1983891"/>
                </a:lnTo>
                <a:close/>
                <a:moveTo>
                  <a:pt x="100276" y="1670528"/>
                </a:moveTo>
                <a:lnTo>
                  <a:pt x="202092" y="1763927"/>
                </a:lnTo>
                <a:lnTo>
                  <a:pt x="135901" y="1825750"/>
                </a:lnTo>
                <a:lnTo>
                  <a:pt x="137660" y="1829465"/>
                </a:lnTo>
                <a:lnTo>
                  <a:pt x="204511" y="1767111"/>
                </a:lnTo>
                <a:lnTo>
                  <a:pt x="204511" y="1883594"/>
                </a:lnTo>
                <a:lnTo>
                  <a:pt x="176583" y="1909597"/>
                </a:lnTo>
                <a:lnTo>
                  <a:pt x="178782" y="1913842"/>
                </a:lnTo>
                <a:lnTo>
                  <a:pt x="205610" y="1888635"/>
                </a:lnTo>
                <a:lnTo>
                  <a:pt x="307426" y="1982034"/>
                </a:lnTo>
                <a:lnTo>
                  <a:pt x="241675" y="2043592"/>
                </a:lnTo>
                <a:lnTo>
                  <a:pt x="243434" y="2047572"/>
                </a:lnTo>
                <a:lnTo>
                  <a:pt x="241455" y="2043857"/>
                </a:lnTo>
                <a:lnTo>
                  <a:pt x="205830" y="2077290"/>
                </a:lnTo>
                <a:lnTo>
                  <a:pt x="104015" y="1983891"/>
                </a:lnTo>
                <a:lnTo>
                  <a:pt x="178562" y="1914107"/>
                </a:lnTo>
                <a:lnTo>
                  <a:pt x="176583" y="1909862"/>
                </a:lnTo>
                <a:lnTo>
                  <a:pt x="103575" y="1978054"/>
                </a:lnTo>
                <a:lnTo>
                  <a:pt x="103575" y="1861571"/>
                </a:lnTo>
                <a:lnTo>
                  <a:pt x="137660" y="1829730"/>
                </a:lnTo>
                <a:lnTo>
                  <a:pt x="135681" y="1825750"/>
                </a:lnTo>
                <a:lnTo>
                  <a:pt x="101816" y="1857591"/>
                </a:lnTo>
                <a:lnTo>
                  <a:pt x="0" y="1764192"/>
                </a:lnTo>
                <a:close/>
                <a:moveTo>
                  <a:pt x="308525" y="1549269"/>
                </a:moveTo>
                <a:lnTo>
                  <a:pt x="308525" y="1665752"/>
                </a:lnTo>
                <a:lnTo>
                  <a:pt x="283896" y="1688836"/>
                </a:lnTo>
                <a:lnTo>
                  <a:pt x="285875" y="1692551"/>
                </a:lnTo>
                <a:lnTo>
                  <a:pt x="283676" y="1689102"/>
                </a:lnTo>
                <a:lnTo>
                  <a:pt x="207589" y="1760212"/>
                </a:lnTo>
                <a:lnTo>
                  <a:pt x="207589" y="1643729"/>
                </a:lnTo>
                <a:lnTo>
                  <a:pt x="238816" y="1614277"/>
                </a:lnTo>
                <a:lnTo>
                  <a:pt x="236837" y="1610828"/>
                </a:lnTo>
                <a:lnTo>
                  <a:pt x="239036" y="1614277"/>
                </a:lnTo>
                <a:close/>
                <a:moveTo>
                  <a:pt x="205610" y="1451360"/>
                </a:moveTo>
                <a:lnTo>
                  <a:pt x="307426" y="1544759"/>
                </a:lnTo>
                <a:lnTo>
                  <a:pt x="236837" y="1610828"/>
                </a:lnTo>
                <a:lnTo>
                  <a:pt x="205830" y="1639749"/>
                </a:lnTo>
                <a:lnTo>
                  <a:pt x="104015" y="1546351"/>
                </a:lnTo>
                <a:close/>
                <a:moveTo>
                  <a:pt x="310944" y="1231926"/>
                </a:moveTo>
                <a:lnTo>
                  <a:pt x="313803" y="1234580"/>
                </a:lnTo>
                <a:lnTo>
                  <a:pt x="412760" y="1325325"/>
                </a:lnTo>
                <a:lnTo>
                  <a:pt x="311164" y="1420581"/>
                </a:lnTo>
                <a:lnTo>
                  <a:pt x="209349" y="1326917"/>
                </a:lnTo>
                <a:close/>
                <a:moveTo>
                  <a:pt x="412760" y="893622"/>
                </a:moveTo>
                <a:lnTo>
                  <a:pt x="412760" y="1010105"/>
                </a:lnTo>
                <a:lnTo>
                  <a:pt x="386591" y="1034516"/>
                </a:lnTo>
                <a:lnTo>
                  <a:pt x="388351" y="1038496"/>
                </a:lnTo>
                <a:lnTo>
                  <a:pt x="386371" y="1034781"/>
                </a:lnTo>
                <a:lnTo>
                  <a:pt x="311824" y="1104565"/>
                </a:lnTo>
                <a:lnTo>
                  <a:pt x="311824" y="988082"/>
                </a:lnTo>
                <a:lnTo>
                  <a:pt x="347448" y="954650"/>
                </a:lnTo>
                <a:lnTo>
                  <a:pt x="345689" y="950669"/>
                </a:lnTo>
                <a:lnTo>
                  <a:pt x="347668" y="954384"/>
                </a:lnTo>
                <a:close/>
                <a:moveTo>
                  <a:pt x="204291" y="577340"/>
                </a:moveTo>
                <a:lnTo>
                  <a:pt x="306106" y="670739"/>
                </a:lnTo>
                <a:lnTo>
                  <a:pt x="239915" y="732563"/>
                </a:lnTo>
                <a:lnTo>
                  <a:pt x="241895" y="736542"/>
                </a:lnTo>
                <a:lnTo>
                  <a:pt x="308525" y="673923"/>
                </a:lnTo>
                <a:lnTo>
                  <a:pt x="308525" y="790671"/>
                </a:lnTo>
                <a:lnTo>
                  <a:pt x="280818" y="816674"/>
                </a:lnTo>
                <a:lnTo>
                  <a:pt x="282797" y="820920"/>
                </a:lnTo>
                <a:lnTo>
                  <a:pt x="309625" y="795713"/>
                </a:lnTo>
                <a:lnTo>
                  <a:pt x="411440" y="889111"/>
                </a:lnTo>
                <a:lnTo>
                  <a:pt x="345689" y="950669"/>
                </a:lnTo>
                <a:lnTo>
                  <a:pt x="310065" y="984102"/>
                </a:lnTo>
                <a:lnTo>
                  <a:pt x="208249" y="890703"/>
                </a:lnTo>
                <a:lnTo>
                  <a:pt x="282577" y="820920"/>
                </a:lnTo>
                <a:lnTo>
                  <a:pt x="280597" y="816674"/>
                </a:lnTo>
                <a:lnTo>
                  <a:pt x="207589" y="885131"/>
                </a:lnTo>
                <a:lnTo>
                  <a:pt x="207589" y="768383"/>
                </a:lnTo>
                <a:lnTo>
                  <a:pt x="241675" y="736542"/>
                </a:lnTo>
                <a:lnTo>
                  <a:pt x="239915" y="732828"/>
                </a:lnTo>
                <a:lnTo>
                  <a:pt x="205830" y="764668"/>
                </a:lnTo>
                <a:lnTo>
                  <a:pt x="104015" y="671270"/>
                </a:lnTo>
                <a:close/>
                <a:moveTo>
                  <a:pt x="412760" y="456082"/>
                </a:moveTo>
                <a:lnTo>
                  <a:pt x="412760" y="572830"/>
                </a:lnTo>
                <a:lnTo>
                  <a:pt x="387911" y="595914"/>
                </a:lnTo>
                <a:lnTo>
                  <a:pt x="390110" y="599364"/>
                </a:lnTo>
                <a:lnTo>
                  <a:pt x="413639" y="577340"/>
                </a:lnTo>
                <a:lnTo>
                  <a:pt x="515455" y="670739"/>
                </a:lnTo>
                <a:lnTo>
                  <a:pt x="462458" y="720357"/>
                </a:lnTo>
                <a:lnTo>
                  <a:pt x="415179" y="764668"/>
                </a:lnTo>
                <a:lnTo>
                  <a:pt x="313363" y="671270"/>
                </a:lnTo>
                <a:lnTo>
                  <a:pt x="389890" y="599629"/>
                </a:lnTo>
                <a:lnTo>
                  <a:pt x="387691" y="595914"/>
                </a:lnTo>
                <a:lnTo>
                  <a:pt x="311824" y="667024"/>
                </a:lnTo>
                <a:lnTo>
                  <a:pt x="311824" y="550541"/>
                </a:lnTo>
                <a:lnTo>
                  <a:pt x="343050" y="521355"/>
                </a:lnTo>
                <a:close/>
                <a:moveTo>
                  <a:pt x="309625" y="358172"/>
                </a:moveTo>
                <a:lnTo>
                  <a:pt x="411440" y="451571"/>
                </a:lnTo>
                <a:lnTo>
                  <a:pt x="341071" y="517640"/>
                </a:lnTo>
                <a:lnTo>
                  <a:pt x="343050" y="521355"/>
                </a:lnTo>
                <a:lnTo>
                  <a:pt x="340851" y="517905"/>
                </a:lnTo>
                <a:lnTo>
                  <a:pt x="310065" y="546827"/>
                </a:lnTo>
                <a:lnTo>
                  <a:pt x="208249" y="453428"/>
                </a:lnTo>
                <a:close/>
                <a:moveTo>
                  <a:pt x="414959" y="139004"/>
                </a:moveTo>
                <a:lnTo>
                  <a:pt x="417818" y="141657"/>
                </a:lnTo>
                <a:lnTo>
                  <a:pt x="516774" y="232402"/>
                </a:lnTo>
                <a:lnTo>
                  <a:pt x="415179" y="327393"/>
                </a:lnTo>
                <a:lnTo>
                  <a:pt x="313363" y="233995"/>
                </a:lnTo>
                <a:close/>
                <a:moveTo>
                  <a:pt x="390027" y="39345"/>
                </a:moveTo>
                <a:lnTo>
                  <a:pt x="412760" y="39345"/>
                </a:lnTo>
                <a:lnTo>
                  <a:pt x="412760" y="67745"/>
                </a:lnTo>
                <a:lnTo>
                  <a:pt x="412760" y="134759"/>
                </a:lnTo>
                <a:lnTo>
                  <a:pt x="311824" y="229219"/>
                </a:lnTo>
                <a:lnTo>
                  <a:pt x="311824" y="112736"/>
                </a:lnTo>
                <a:lnTo>
                  <a:pt x="384557" y="44478"/>
                </a:lnTo>
                <a:close/>
                <a:moveTo>
                  <a:pt x="234254" y="39345"/>
                </a:moveTo>
                <a:lnTo>
                  <a:pt x="384085" y="39345"/>
                </a:lnTo>
                <a:lnTo>
                  <a:pt x="362952" y="59162"/>
                </a:lnTo>
                <a:lnTo>
                  <a:pt x="310065" y="108755"/>
                </a:lnTo>
                <a:lnTo>
                  <a:pt x="239063" y="43748"/>
                </a:lnTo>
                <a:close/>
                <a:moveTo>
                  <a:pt x="11691803" y="0"/>
                </a:moveTo>
                <a:lnTo>
                  <a:pt x="11691803" y="2356755"/>
                </a:lnTo>
                <a:lnTo>
                  <a:pt x="235215" y="2346937"/>
                </a:lnTo>
                <a:lnTo>
                  <a:pt x="226061" y="2338538"/>
                </a:lnTo>
                <a:lnTo>
                  <a:pt x="208249" y="2322195"/>
                </a:lnTo>
                <a:lnTo>
                  <a:pt x="208249" y="2202794"/>
                </a:lnTo>
                <a:lnTo>
                  <a:pt x="284116" y="2131684"/>
                </a:lnTo>
                <a:lnTo>
                  <a:pt x="282357" y="2127704"/>
                </a:lnTo>
                <a:lnTo>
                  <a:pt x="284336" y="2131418"/>
                </a:lnTo>
                <a:lnTo>
                  <a:pt x="309625" y="2107803"/>
                </a:lnTo>
                <a:lnTo>
                  <a:pt x="415179" y="2204916"/>
                </a:lnTo>
                <a:lnTo>
                  <a:pt x="521612" y="2105415"/>
                </a:lnTo>
                <a:lnTo>
                  <a:pt x="521612" y="2065615"/>
                </a:lnTo>
                <a:lnTo>
                  <a:pt x="517874" y="2067472"/>
                </a:lnTo>
                <a:lnTo>
                  <a:pt x="517874" y="2103293"/>
                </a:lnTo>
                <a:lnTo>
                  <a:pt x="416938" y="2197487"/>
                </a:lnTo>
                <a:lnTo>
                  <a:pt x="416938" y="2081004"/>
                </a:lnTo>
                <a:lnTo>
                  <a:pt x="517874" y="1986544"/>
                </a:lnTo>
                <a:lnTo>
                  <a:pt x="517874" y="2067207"/>
                </a:lnTo>
                <a:lnTo>
                  <a:pt x="521612" y="2065349"/>
                </a:lnTo>
                <a:lnTo>
                  <a:pt x="521612" y="1980972"/>
                </a:lnTo>
                <a:lnTo>
                  <a:pt x="485108" y="1947540"/>
                </a:lnTo>
                <a:lnTo>
                  <a:pt x="417598" y="1885716"/>
                </a:lnTo>
                <a:lnTo>
                  <a:pt x="417598" y="1825220"/>
                </a:lnTo>
                <a:lnTo>
                  <a:pt x="413859" y="1826015"/>
                </a:lnTo>
                <a:lnTo>
                  <a:pt x="413859" y="1883594"/>
                </a:lnTo>
                <a:lnTo>
                  <a:pt x="312923" y="1978054"/>
                </a:lnTo>
                <a:lnTo>
                  <a:pt x="312923" y="1861571"/>
                </a:lnTo>
                <a:lnTo>
                  <a:pt x="360423" y="1816994"/>
                </a:lnTo>
                <a:lnTo>
                  <a:pt x="358443" y="1813545"/>
                </a:lnTo>
                <a:lnTo>
                  <a:pt x="311164" y="1857591"/>
                </a:lnTo>
                <a:lnTo>
                  <a:pt x="209349" y="1764192"/>
                </a:lnTo>
                <a:lnTo>
                  <a:pt x="285875" y="1692551"/>
                </a:lnTo>
                <a:lnTo>
                  <a:pt x="309625" y="1670528"/>
                </a:lnTo>
                <a:lnTo>
                  <a:pt x="411440" y="1763927"/>
                </a:lnTo>
                <a:lnTo>
                  <a:pt x="358443" y="1813280"/>
                </a:lnTo>
                <a:lnTo>
                  <a:pt x="360642" y="1816994"/>
                </a:lnTo>
                <a:lnTo>
                  <a:pt x="413859" y="1767111"/>
                </a:lnTo>
                <a:lnTo>
                  <a:pt x="413859" y="1825750"/>
                </a:lnTo>
                <a:lnTo>
                  <a:pt x="417598" y="1824954"/>
                </a:lnTo>
                <a:lnTo>
                  <a:pt x="417598" y="1765254"/>
                </a:lnTo>
                <a:lnTo>
                  <a:pt x="421996" y="1761008"/>
                </a:lnTo>
                <a:lnTo>
                  <a:pt x="421996" y="1755436"/>
                </a:lnTo>
                <a:lnTo>
                  <a:pt x="416938" y="1760212"/>
                </a:lnTo>
                <a:lnTo>
                  <a:pt x="416938" y="1643729"/>
                </a:lnTo>
                <a:lnTo>
                  <a:pt x="421996" y="1638953"/>
                </a:lnTo>
                <a:lnTo>
                  <a:pt x="421996" y="1633381"/>
                </a:lnTo>
                <a:lnTo>
                  <a:pt x="415179" y="1639749"/>
                </a:lnTo>
                <a:lnTo>
                  <a:pt x="313363" y="1546351"/>
                </a:lnTo>
                <a:lnTo>
                  <a:pt x="414959" y="1451360"/>
                </a:lnTo>
                <a:lnTo>
                  <a:pt x="516774" y="1544759"/>
                </a:lnTo>
                <a:lnTo>
                  <a:pt x="422216" y="1633381"/>
                </a:lnTo>
                <a:lnTo>
                  <a:pt x="422216" y="1638688"/>
                </a:lnTo>
                <a:lnTo>
                  <a:pt x="517874" y="1549269"/>
                </a:lnTo>
                <a:lnTo>
                  <a:pt x="517874" y="1665752"/>
                </a:lnTo>
                <a:lnTo>
                  <a:pt x="422216" y="1755436"/>
                </a:lnTo>
                <a:lnTo>
                  <a:pt x="422216" y="1761008"/>
                </a:lnTo>
                <a:lnTo>
                  <a:pt x="521612" y="1667875"/>
                </a:lnTo>
                <a:lnTo>
                  <a:pt x="521612" y="1543697"/>
                </a:lnTo>
                <a:lnTo>
                  <a:pt x="417598" y="1448176"/>
                </a:lnTo>
                <a:lnTo>
                  <a:pt x="417598" y="1331162"/>
                </a:lnTo>
                <a:lnTo>
                  <a:pt x="413859" y="1334612"/>
                </a:lnTo>
                <a:lnTo>
                  <a:pt x="413859" y="1446584"/>
                </a:lnTo>
                <a:lnTo>
                  <a:pt x="312923" y="1540778"/>
                </a:lnTo>
                <a:lnTo>
                  <a:pt x="312923" y="1424295"/>
                </a:lnTo>
                <a:lnTo>
                  <a:pt x="413859" y="1329836"/>
                </a:lnTo>
                <a:lnTo>
                  <a:pt x="413859" y="1334346"/>
                </a:lnTo>
                <a:lnTo>
                  <a:pt x="417598" y="1330897"/>
                </a:lnTo>
                <a:lnTo>
                  <a:pt x="417598" y="1324264"/>
                </a:lnTo>
                <a:lnTo>
                  <a:pt x="316882" y="1231926"/>
                </a:lnTo>
                <a:lnTo>
                  <a:pt x="313803" y="1234580"/>
                </a:lnTo>
                <a:lnTo>
                  <a:pt x="316662" y="1231661"/>
                </a:lnTo>
                <a:lnTo>
                  <a:pt x="312264" y="1227681"/>
                </a:lnTo>
                <a:lnTo>
                  <a:pt x="312264" y="1223701"/>
                </a:lnTo>
                <a:lnTo>
                  <a:pt x="308525" y="1223701"/>
                </a:lnTo>
                <a:lnTo>
                  <a:pt x="308525" y="1227946"/>
                </a:lnTo>
                <a:lnTo>
                  <a:pt x="207589" y="1322141"/>
                </a:lnTo>
                <a:lnTo>
                  <a:pt x="207589" y="1215476"/>
                </a:lnTo>
                <a:lnTo>
                  <a:pt x="207589" y="1205923"/>
                </a:lnTo>
                <a:lnTo>
                  <a:pt x="308525" y="1111464"/>
                </a:lnTo>
                <a:lnTo>
                  <a:pt x="308525" y="1217068"/>
                </a:lnTo>
                <a:lnTo>
                  <a:pt x="308525" y="1223436"/>
                </a:lnTo>
                <a:lnTo>
                  <a:pt x="312264" y="1223436"/>
                </a:lnTo>
                <a:lnTo>
                  <a:pt x="312264" y="1109606"/>
                </a:lnTo>
                <a:lnTo>
                  <a:pt x="388351" y="1038496"/>
                </a:lnTo>
                <a:lnTo>
                  <a:pt x="413639" y="1014881"/>
                </a:lnTo>
                <a:lnTo>
                  <a:pt x="519413" y="1111729"/>
                </a:lnTo>
                <a:lnTo>
                  <a:pt x="625626" y="1012228"/>
                </a:lnTo>
                <a:lnTo>
                  <a:pt x="625626" y="972692"/>
                </a:lnTo>
                <a:lnTo>
                  <a:pt x="622108" y="974550"/>
                </a:lnTo>
                <a:lnTo>
                  <a:pt x="622108" y="1010105"/>
                </a:lnTo>
                <a:lnTo>
                  <a:pt x="521172" y="1104565"/>
                </a:lnTo>
                <a:lnTo>
                  <a:pt x="521172" y="988082"/>
                </a:lnTo>
                <a:lnTo>
                  <a:pt x="622108" y="893622"/>
                </a:lnTo>
                <a:lnTo>
                  <a:pt x="622108" y="974284"/>
                </a:lnTo>
                <a:lnTo>
                  <a:pt x="625626" y="972427"/>
                </a:lnTo>
                <a:lnTo>
                  <a:pt x="625626" y="888050"/>
                </a:lnTo>
                <a:lnTo>
                  <a:pt x="589342" y="854618"/>
                </a:lnTo>
                <a:lnTo>
                  <a:pt x="585604" y="856740"/>
                </a:lnTo>
                <a:lnTo>
                  <a:pt x="620789" y="889111"/>
                </a:lnTo>
                <a:lnTo>
                  <a:pt x="519193" y="984102"/>
                </a:lnTo>
                <a:lnTo>
                  <a:pt x="417378" y="890703"/>
                </a:lnTo>
                <a:lnTo>
                  <a:pt x="518973" y="795713"/>
                </a:lnTo>
                <a:lnTo>
                  <a:pt x="585384" y="856475"/>
                </a:lnTo>
                <a:lnTo>
                  <a:pt x="589122" y="854352"/>
                </a:lnTo>
                <a:lnTo>
                  <a:pt x="521612" y="792529"/>
                </a:lnTo>
                <a:lnTo>
                  <a:pt x="521612" y="732297"/>
                </a:lnTo>
                <a:lnTo>
                  <a:pt x="517874" y="732828"/>
                </a:lnTo>
                <a:lnTo>
                  <a:pt x="517874" y="790671"/>
                </a:lnTo>
                <a:lnTo>
                  <a:pt x="417158" y="885131"/>
                </a:lnTo>
                <a:lnTo>
                  <a:pt x="417158" y="768383"/>
                </a:lnTo>
                <a:lnTo>
                  <a:pt x="464657" y="724072"/>
                </a:lnTo>
                <a:lnTo>
                  <a:pt x="462458" y="720357"/>
                </a:lnTo>
                <a:lnTo>
                  <a:pt x="464657" y="723807"/>
                </a:lnTo>
                <a:lnTo>
                  <a:pt x="517874" y="673923"/>
                </a:lnTo>
                <a:lnTo>
                  <a:pt x="517874" y="732563"/>
                </a:lnTo>
                <a:lnTo>
                  <a:pt x="521612" y="732032"/>
                </a:lnTo>
                <a:lnTo>
                  <a:pt x="521612" y="672331"/>
                </a:lnTo>
                <a:lnTo>
                  <a:pt x="526010" y="668086"/>
                </a:lnTo>
                <a:lnTo>
                  <a:pt x="526010" y="662514"/>
                </a:lnTo>
                <a:lnTo>
                  <a:pt x="521172" y="667024"/>
                </a:lnTo>
                <a:lnTo>
                  <a:pt x="521172" y="550541"/>
                </a:lnTo>
                <a:lnTo>
                  <a:pt x="526010" y="546031"/>
                </a:lnTo>
                <a:lnTo>
                  <a:pt x="526010" y="540459"/>
                </a:lnTo>
                <a:lnTo>
                  <a:pt x="519193" y="546827"/>
                </a:lnTo>
                <a:lnTo>
                  <a:pt x="417378" y="453428"/>
                </a:lnTo>
                <a:lnTo>
                  <a:pt x="518973" y="358172"/>
                </a:lnTo>
                <a:lnTo>
                  <a:pt x="620789" y="451571"/>
                </a:lnTo>
                <a:lnTo>
                  <a:pt x="526230" y="540194"/>
                </a:lnTo>
                <a:lnTo>
                  <a:pt x="526230" y="545765"/>
                </a:lnTo>
                <a:lnTo>
                  <a:pt x="622108" y="456082"/>
                </a:lnTo>
                <a:lnTo>
                  <a:pt x="622108" y="572830"/>
                </a:lnTo>
                <a:lnTo>
                  <a:pt x="526230" y="662248"/>
                </a:lnTo>
                <a:lnTo>
                  <a:pt x="526230" y="667820"/>
                </a:lnTo>
                <a:lnTo>
                  <a:pt x="625626" y="574952"/>
                </a:lnTo>
                <a:lnTo>
                  <a:pt x="625626" y="450509"/>
                </a:lnTo>
                <a:lnTo>
                  <a:pt x="521612" y="355254"/>
                </a:lnTo>
                <a:lnTo>
                  <a:pt x="521612" y="237975"/>
                </a:lnTo>
                <a:lnTo>
                  <a:pt x="517874" y="241424"/>
                </a:lnTo>
                <a:lnTo>
                  <a:pt x="517874" y="353396"/>
                </a:lnTo>
                <a:lnTo>
                  <a:pt x="417158" y="447856"/>
                </a:lnTo>
                <a:lnTo>
                  <a:pt x="417158" y="331373"/>
                </a:lnTo>
                <a:lnTo>
                  <a:pt x="517874" y="236913"/>
                </a:lnTo>
                <a:lnTo>
                  <a:pt x="517874" y="241159"/>
                </a:lnTo>
                <a:lnTo>
                  <a:pt x="521612" y="237709"/>
                </a:lnTo>
                <a:lnTo>
                  <a:pt x="521612" y="231341"/>
                </a:lnTo>
                <a:lnTo>
                  <a:pt x="420896" y="138739"/>
                </a:lnTo>
                <a:lnTo>
                  <a:pt x="417818" y="141657"/>
                </a:lnTo>
                <a:lnTo>
                  <a:pt x="420676" y="138739"/>
                </a:lnTo>
                <a:lnTo>
                  <a:pt x="416278" y="134759"/>
                </a:lnTo>
                <a:lnTo>
                  <a:pt x="416278" y="40002"/>
                </a:lnTo>
                <a:lnTo>
                  <a:pt x="416278" y="3934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540000" rIns="540000">
            <a:noAutofit/>
          </a:bodyPr>
          <a:lstStyle>
            <a:lvl1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AF0AE2-7DAE-3EB0-5E60-D2EFCEC2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237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et contenu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F98917-083E-F98C-816F-48F1437B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184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34029E-78B3-568C-831F-68645DF6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E4E404-6902-1F6E-82F5-87930546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998557-AF65-5C65-FBD8-13E2BC97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seul</a:t>
            </a:r>
          </a:p>
        </p:txBody>
      </p:sp>
      <p:pic>
        <p:nvPicPr>
          <p:cNvPr id="8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C593314-5853-721D-C381-C5C6DA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172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9C14385-C06C-03C8-FC0B-6EDE0E29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5925030-DB19-61B7-32BA-FFFFADD4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84369A-A294-0F2F-E84F-D0990A22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61E88D-94E7-20B9-0926-4E18EFBC1BA0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Vide</a:t>
            </a:r>
          </a:p>
        </p:txBody>
      </p:sp>
      <p:pic>
        <p:nvPicPr>
          <p:cNvPr id="7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60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en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51A86F0-4870-165D-E01B-6415309E1300}"/>
              </a:ext>
            </a:extLst>
          </p:cNvPr>
          <p:cNvSpPr/>
          <p:nvPr userDrawn="1"/>
        </p:nvSpPr>
        <p:spPr>
          <a:xfrm>
            <a:off x="11460163" y="0"/>
            <a:ext cx="7318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Intervenants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EB06F5F-32C6-8107-64D0-A34C2914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538" y="6343650"/>
            <a:ext cx="1016000" cy="365125"/>
          </a:xfrm>
        </p:spPr>
        <p:txBody>
          <a:bodyPr/>
          <a:lstStyle/>
          <a:p>
            <a:r>
              <a:rPr lang="fr-FR"/>
              <a:t>28/10/2022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25FD7F-C465-8D65-075F-32AAF06B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38D448-932F-258E-2E58-CA802334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5" name="Espace réservé du texte 8">
            <a:extLst>
              <a:ext uri="{FF2B5EF4-FFF2-40B4-BE49-F238E27FC236}">
                <a16:creationId xmlns:a16="http://schemas.microsoft.com/office/drawing/2014/main" id="{EE9D7CE3-0338-EF86-9151-9AA39188D1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7E242CEA-B629-6061-3336-B00B5B0363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7251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29" name="Espace réservé du texte 8">
            <a:extLst>
              <a:ext uri="{FF2B5EF4-FFF2-40B4-BE49-F238E27FC236}">
                <a16:creationId xmlns:a16="http://schemas.microsoft.com/office/drawing/2014/main" id="{13577D77-6A07-A133-9442-B0E04B740B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67017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31" name="Espace réservé du texte 8">
            <a:extLst>
              <a:ext uri="{FF2B5EF4-FFF2-40B4-BE49-F238E27FC236}">
                <a16:creationId xmlns:a16="http://schemas.microsoft.com/office/drawing/2014/main" id="{7647BCFB-4928-920C-2E15-C8AE4C72EB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7134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26" name="図プレースホルダー 9">
            <a:extLst>
              <a:ext uri="{FF2B5EF4-FFF2-40B4-BE49-F238E27FC236}">
                <a16:creationId xmlns:a16="http://schemas.microsoft.com/office/drawing/2014/main" id="{17DDD33A-87AA-3D6F-D996-3C0AE9416F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368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28" name="図プレースホルダー 9">
            <a:extLst>
              <a:ext uri="{FF2B5EF4-FFF2-40B4-BE49-F238E27FC236}">
                <a16:creationId xmlns:a16="http://schemas.microsoft.com/office/drawing/2014/main" id="{6BF72028-41E2-619A-D233-341EEFEC50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7251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30" name="図プレースホルダー 9">
            <a:extLst>
              <a:ext uri="{FF2B5EF4-FFF2-40B4-BE49-F238E27FC236}">
                <a16:creationId xmlns:a16="http://schemas.microsoft.com/office/drawing/2014/main" id="{74AA3498-C08C-43F4-B6BB-AE8E3CC9E9C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67017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32" name="図プレースホルダー 9">
            <a:extLst>
              <a:ext uri="{FF2B5EF4-FFF2-40B4-BE49-F238E27FC236}">
                <a16:creationId xmlns:a16="http://schemas.microsoft.com/office/drawing/2014/main" id="{1DC76755-C8C6-A984-C78A-E29A74AAF2E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47134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24E81A9-10CF-5234-1441-4D3B94BB47FE}"/>
              </a:ext>
            </a:extLst>
          </p:cNvPr>
          <p:cNvSpPr txBox="1"/>
          <p:nvPr userDrawn="1"/>
        </p:nvSpPr>
        <p:spPr>
          <a:xfrm>
            <a:off x="-101600" y="68580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Vous pouvez supprimer autant de blocs d’intervenant que vous le souhaitez</a:t>
            </a:r>
          </a:p>
        </p:txBody>
      </p:sp>
      <p:pic>
        <p:nvPicPr>
          <p:cNvPr id="18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6D91DA-45B8-FD04-3A3A-E545BB21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592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enant / 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53AF1D4-4843-AF3F-A326-45F38F216CA0}"/>
              </a:ext>
            </a:extLst>
          </p:cNvPr>
          <p:cNvSpPr/>
          <p:nvPr userDrawn="1"/>
        </p:nvSpPr>
        <p:spPr>
          <a:xfrm>
            <a:off x="7199086" y="0"/>
            <a:ext cx="49929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Intervenant / CV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EB06F5F-32C6-8107-64D0-A34C2914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538" y="6343650"/>
            <a:ext cx="1016000" cy="365125"/>
          </a:xfrm>
        </p:spPr>
        <p:txBody>
          <a:bodyPr/>
          <a:lstStyle/>
          <a:p>
            <a:r>
              <a:rPr lang="fr-FR"/>
              <a:t>28/10/2022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25FD7F-C465-8D65-075F-32AAF06B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Exemple de pied de page (A modifier dans l'onglet "Insertion"/"En-tête/Pied"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38D448-932F-258E-2E58-CA802334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24E81A9-10CF-5234-1441-4D3B94BB47FE}"/>
              </a:ext>
            </a:extLst>
          </p:cNvPr>
          <p:cNvSpPr txBox="1"/>
          <p:nvPr userDrawn="1"/>
        </p:nvSpPr>
        <p:spPr>
          <a:xfrm>
            <a:off x="-101600" y="68580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Vous pouvez supprimer autant de blocs d’intervenant que vous le souhaitez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3AE77C0A-ACF9-C7EB-2F0B-D711439266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67100" y="1541463"/>
            <a:ext cx="7993063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600" b="0" i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Fonction/titre</a:t>
            </a:r>
          </a:p>
        </p:txBody>
      </p:sp>
      <p:sp>
        <p:nvSpPr>
          <p:cNvPr id="15" name="Espace réservé du texte 20">
            <a:extLst>
              <a:ext uri="{FF2B5EF4-FFF2-40B4-BE49-F238E27FC236}">
                <a16:creationId xmlns:a16="http://schemas.microsoft.com/office/drawing/2014/main" id="{BC7575DE-FB39-1529-3362-6DDB6F59C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7100" y="2413000"/>
            <a:ext cx="7993063" cy="35004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26" name="図プレースホルダー 9">
            <a:extLst>
              <a:ext uri="{FF2B5EF4-FFF2-40B4-BE49-F238E27FC236}">
                <a16:creationId xmlns:a16="http://schemas.microsoft.com/office/drawing/2014/main" id="{17DDD33A-87AA-3D6F-D996-3C0AE9416F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2468" y="1457845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pic>
        <p:nvPicPr>
          <p:cNvPr id="1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9A53DC-AB4B-EC82-92B3-B8B715C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802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8D3273-E080-F9CC-63A9-0032F5C40F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97F72-9AE9-FCA1-E35C-172594739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4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 Bleu foncé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pic>
        <p:nvPicPr>
          <p:cNvPr id="16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D1C80FF-3EC2-C65E-39A3-3D5B556D3A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99EE02-4A21-0C84-48D4-82F813D3C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</p:spTree>
    <p:extLst>
      <p:ext uri="{BB962C8B-B14F-4D97-AF65-F5344CB8AC3E}">
        <p14:creationId xmlns:p14="http://schemas.microsoft.com/office/powerpoint/2010/main" val="423980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c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 claire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tx2"/>
                </a:solidFill>
                <a:latin typeface="+mj-lt"/>
              </a:rPr>
              <a:t>“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  <p:pic>
        <p:nvPicPr>
          <p:cNvPr id="16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30F834B-23C4-8EC1-2C21-5E1E110A7BF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31F7F2B-1941-1250-D680-FD079465EC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</p:spTree>
    <p:extLst>
      <p:ext uri="{BB962C8B-B14F-4D97-AF65-F5344CB8AC3E}">
        <p14:creationId xmlns:p14="http://schemas.microsoft.com/office/powerpoint/2010/main" val="4211361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 Gris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pic>
        <p:nvPicPr>
          <p:cNvPr id="16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E9AB1AA-33F6-3FFD-8F1A-9BB4B728DF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EB622B9-FCAB-DF76-D3A8-8B7A3392A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</p:spTree>
    <p:extLst>
      <p:ext uri="{BB962C8B-B14F-4D97-AF65-F5344CB8AC3E}">
        <p14:creationId xmlns:p14="http://schemas.microsoft.com/office/powerpoint/2010/main" val="25926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 CEA l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4262438"/>
            <a:ext cx="5294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72B667D-CC06-7D82-8E0F-CFDA021D6AD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CEA 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</a:rPr>
              <a:t>liten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5FF40-204E-79EE-35CB-85711491D064}"/>
              </a:ext>
            </a:extLst>
          </p:cNvPr>
          <p:cNvSpPr/>
          <p:nvPr userDrawn="1"/>
        </p:nvSpPr>
        <p:spPr>
          <a:xfrm>
            <a:off x="11182350" y="0"/>
            <a:ext cx="1009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pic>
        <p:nvPicPr>
          <p:cNvPr id="11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  <p:pic>
        <p:nvPicPr>
          <p:cNvPr id="8" name="Logo CEA liten">
            <a:extLst>
              <a:ext uri="{FF2B5EF4-FFF2-40B4-BE49-F238E27FC236}">
                <a16:creationId xmlns:a16="http://schemas.microsoft.com/office/drawing/2014/main" id="{59C151D8-9F2F-A121-360A-4DC7F82C41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890433"/>
            <a:ext cx="4053600" cy="148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70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75131BF9-1179-4373-984B-3BA3810DA921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D7E0A0-6204-A96D-17C4-F1F3019C9994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21" name="Logo CEA">
              <a:extLst>
                <a:ext uri="{FF2B5EF4-FFF2-40B4-BE49-F238E27FC236}">
                  <a16:creationId xmlns:a16="http://schemas.microsoft.com/office/drawing/2014/main" id="{925ECDAD-C79A-E959-8415-90319293CF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4C4230D1-9E7A-4F15-722D-49C58B4ED7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257896 w 12192000"/>
              <a:gd name="connsiteY0" fmla="*/ 6343650 h 6858000"/>
              <a:gd name="connsiteX1" fmla="*/ 257896 w 12192000"/>
              <a:gd name="connsiteY1" fmla="*/ 6707250 h 6858000"/>
              <a:gd name="connsiteX2" fmla="*/ 621496 w 12192000"/>
              <a:gd name="connsiteY2" fmla="*/ 6707250 h 6858000"/>
              <a:gd name="connsiteX3" fmla="*/ 621496 w 12192000"/>
              <a:gd name="connsiteY3" fmla="*/ 63436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57896" y="6343650"/>
                </a:moveTo>
                <a:lnTo>
                  <a:pt x="257896" y="6707250"/>
                </a:lnTo>
                <a:lnTo>
                  <a:pt x="621496" y="6707250"/>
                </a:lnTo>
                <a:lnTo>
                  <a:pt x="621496" y="6343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1872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ici, puis placez votre image en arrière plan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8D3273-E080-F9CC-63A9-0032F5C40F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83658" y="4702629"/>
            <a:ext cx="8323941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citation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97F72-9AE9-FCA1-E35C-172594739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3658" y="1714500"/>
            <a:ext cx="8323941" cy="2857500"/>
          </a:xfrm>
        </p:spPr>
        <p:txBody>
          <a:bodyPr tIns="468000" anchor="b">
            <a:normAutofit/>
          </a:bodyPr>
          <a:lstStyle>
            <a:lvl1pPr marL="571500" indent="-571500">
              <a:buSzPct val="200000"/>
              <a:buFont typeface="Arial Black" panose="020B0A04020102020204" pitchFamily="34" charset="0"/>
              <a:buChar char="“"/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adaptez si besoin la couleur du texte en fonction de celle-ci</a:t>
            </a:r>
          </a:p>
        </p:txBody>
      </p:sp>
    </p:spTree>
    <p:extLst>
      <p:ext uri="{BB962C8B-B14F-4D97-AF65-F5344CB8AC3E}">
        <p14:creationId xmlns:p14="http://schemas.microsoft.com/office/powerpoint/2010/main" val="2787590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74F437C1-0C37-DF8E-EF64-2BA107BEFB2F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AF48E4-0EE8-3CC7-27AA-1591F5F46EA9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13" name="Logo CEA">
              <a:extLst>
                <a:ext uri="{FF2B5EF4-FFF2-40B4-BE49-F238E27FC236}">
                  <a16:creationId xmlns:a16="http://schemas.microsoft.com/office/drawing/2014/main" id="{DFA7C964-126E-3D36-7408-04B6C0889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C5DB15CE-1737-19C7-773E-184AB58648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57897 w 12192000"/>
              <a:gd name="connsiteY0" fmla="*/ 6343650 h 6858000"/>
              <a:gd name="connsiteX1" fmla="*/ 257897 w 12192000"/>
              <a:gd name="connsiteY1" fmla="*/ 6707250 h 6858000"/>
              <a:gd name="connsiteX2" fmla="*/ 621497 w 12192000"/>
              <a:gd name="connsiteY2" fmla="*/ 6707250 h 6858000"/>
              <a:gd name="connsiteX3" fmla="*/ 621497 w 12192000"/>
              <a:gd name="connsiteY3" fmla="*/ 63436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57897" y="6343650"/>
                </a:moveTo>
                <a:lnTo>
                  <a:pt x="257897" y="6707250"/>
                </a:lnTo>
                <a:lnTo>
                  <a:pt x="621497" y="6707250"/>
                </a:lnTo>
                <a:lnTo>
                  <a:pt x="621497" y="6343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1872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ici, puis placez votre image en arrière plan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pleine page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277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pleine pag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E2FB537C-FD4D-0AEC-C133-0DAF4636E2B9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6ABDD6-A390-2C6E-2047-D4A9A9710027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17" name="Logo CEA">
              <a:extLst>
                <a:ext uri="{FF2B5EF4-FFF2-40B4-BE49-F238E27FC236}">
                  <a16:creationId xmlns:a16="http://schemas.microsoft.com/office/drawing/2014/main" id="{B331915A-1A76-4EF6-2A1C-75D200A8F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BB2888C6-4081-3327-01C0-D9EA23523C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57897 w 12192000"/>
              <a:gd name="connsiteY0" fmla="*/ 6343650 h 6858000"/>
              <a:gd name="connsiteX1" fmla="*/ 257897 w 12192000"/>
              <a:gd name="connsiteY1" fmla="*/ 6707250 h 6858000"/>
              <a:gd name="connsiteX2" fmla="*/ 621497 w 12192000"/>
              <a:gd name="connsiteY2" fmla="*/ 6707250 h 6858000"/>
              <a:gd name="connsiteX3" fmla="*/ 621497 w 12192000"/>
              <a:gd name="connsiteY3" fmla="*/ 63436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57897" y="6343650"/>
                </a:moveTo>
                <a:lnTo>
                  <a:pt x="257897" y="6707250"/>
                </a:lnTo>
                <a:lnTo>
                  <a:pt x="621497" y="6707250"/>
                </a:lnTo>
                <a:lnTo>
                  <a:pt x="621497" y="6343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1260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ici, puis placez votre image en arrière plan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pleine page + texte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62CD770-3131-7686-5D22-0AC580D9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7250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34029E-78B3-568C-831F-68645DF6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E4E404-6902-1F6E-82F5-87930546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998557-AF65-5C65-FBD8-13E2BC97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Process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8A6D559-B5F2-C10A-5216-55551821C04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909039" y="1866901"/>
            <a:ext cx="1409699" cy="1409700"/>
          </a:xfrm>
          <a:solidFill>
            <a:srgbClr val="000000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A89DC66-E329-2BA7-093B-F605D23EBE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6EBAB840-A288-E4AE-DD2B-ABD52849168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123108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3E9C6ABE-0C15-ECEA-4B26-53769D8EA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37957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4" name="Espace réservé du texte 11">
            <a:extLst>
              <a:ext uri="{FF2B5EF4-FFF2-40B4-BE49-F238E27FC236}">
                <a16:creationId xmlns:a16="http://schemas.microsoft.com/office/drawing/2014/main" id="{24B29917-CE4F-A965-FAA6-E3B453333B7E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337177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6F1352A1-512B-F388-3483-16D51BDD2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2026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Espace réservé du texte 11">
            <a:extLst>
              <a:ext uri="{FF2B5EF4-FFF2-40B4-BE49-F238E27FC236}">
                <a16:creationId xmlns:a16="http://schemas.microsoft.com/office/drawing/2014/main" id="{C4BAD260-C56B-B79F-C093-46D3C16BCC87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551246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E3294DD8-C0C7-7FF7-2AF0-2A6B1C7861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6095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8" name="Espace réservé du texte 11">
            <a:extLst>
              <a:ext uri="{FF2B5EF4-FFF2-40B4-BE49-F238E27FC236}">
                <a16:creationId xmlns:a16="http://schemas.microsoft.com/office/drawing/2014/main" id="{043259EC-B8D8-255D-A2B2-B6984873CA66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9765314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24D806FB-89F5-15B1-42D4-FB45DB6CC6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0163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8DC98BA-7572-A388-C6B4-862306EE47DA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2 niveaux de textes sont utilisés dans le carré de couleur, le 2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ème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 est réservé au chiffre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changer la couleur de 1 ou plusieurs carré(s) : « Format de la forme » / « Remplissage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supprimer ou dupliquer une des étapes</a:t>
            </a:r>
          </a:p>
        </p:txBody>
      </p:sp>
      <p:pic>
        <p:nvPicPr>
          <p:cNvPr id="1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501BFA8-B9A9-BC60-9090-AC04B424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60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34029E-78B3-568C-831F-68645DF6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E4E404-6902-1F6E-82F5-87930546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998557-AF65-5C65-FBD8-13E2BC97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Process 2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0E4F447-1473-CEC3-0C4B-859E1566BDE9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31838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8DC98BA-7572-A388-C6B4-862306EE47DA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2 niveaux de textes sont utilisés dans le carré de couleur, le 2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ème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 est réservé au chiffre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changer la couleur de 1 ou plusieurs carré(s) : « Format de la forme » / « Remplissage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supprimer ou dupliquer une des étapes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7F676C8B-EE69-3CAC-C9F6-BFDEFD0527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555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89215B80-BD0F-D77B-4046-84DBB6530C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50698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1" name="Espace réservé du texte 14">
            <a:extLst>
              <a:ext uri="{FF2B5EF4-FFF2-40B4-BE49-F238E27FC236}">
                <a16:creationId xmlns:a16="http://schemas.microsoft.com/office/drawing/2014/main" id="{50E15DEA-ADB9-4EAD-9B8B-400BF2AF4F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42355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31D594DF-B2F9-BDEA-68CF-C1C92B869A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61440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4EB8106A-BAE6-87F6-A881-562ED8FA41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6855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FA8E9A1-911D-DD9D-7A76-ADDB4C2E4317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2908981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89C62950-23F5-0C27-DBF0-B851B616C800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100638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ABF9A6B1-3BC9-0F8E-8148-B1CF03BB61CA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7219723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8" name="Espace réservé du texte 11">
            <a:extLst>
              <a:ext uri="{FF2B5EF4-FFF2-40B4-BE49-F238E27FC236}">
                <a16:creationId xmlns:a16="http://schemas.microsoft.com/office/drawing/2014/main" id="{97EC53BB-3B6C-3AF7-68E1-48C8465AC201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9386855" y="1583490"/>
            <a:ext cx="1652399" cy="16524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pic>
        <p:nvPicPr>
          <p:cNvPr id="1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D2C0AC3-31B7-69C8-1880-96C477E5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3245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FIN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EC821E-CA1A-6C83-0786-AF12C1B34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3449638"/>
            <a:ext cx="2425700" cy="703262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4568370"/>
            <a:ext cx="6564312" cy="48006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CRÉDITS PHOTO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3E8B46-58E5-AAA0-387D-4D0B3F725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508500"/>
            <a:ext cx="3001963" cy="19304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/>
            </a:lvl1pPr>
          </a:lstStyle>
          <a:p>
            <a:pPr lvl="0"/>
            <a:r>
              <a:rPr lang="fr-FR" dirty="0"/>
              <a:t>Contact + coordonnées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64A62886-21D9-96B1-E41B-BFA9B09684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/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  <p:pic>
        <p:nvPicPr>
          <p:cNvPr id="10" name="Logo CEA liten">
            <a:extLst>
              <a:ext uri="{FF2B5EF4-FFF2-40B4-BE49-F238E27FC236}">
                <a16:creationId xmlns:a16="http://schemas.microsoft.com/office/drawing/2014/main" id="{59C151D8-9F2F-A121-360A-4DC7F82C41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890433"/>
            <a:ext cx="4053600" cy="148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9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FIN Gris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EC821E-CA1A-6C83-0786-AF12C1B34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3449638"/>
            <a:ext cx="2425700" cy="703262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pic>
        <p:nvPicPr>
          <p:cNvPr id="15" name="Logo CEA">
            <a:extLst>
              <a:ext uri="{FF2B5EF4-FFF2-40B4-BE49-F238E27FC236}">
                <a16:creationId xmlns:a16="http://schemas.microsoft.com/office/drawing/2014/main" id="{1051C7ED-2FE9-229E-F0BD-000C6D22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1803600" cy="1803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0D902288-F09E-3DF3-4FA0-8680492FC7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4568370"/>
            <a:ext cx="6564312" cy="48006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CRÉDITS PHOTO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81B85C49-3012-97FD-C776-3C7299B5E4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508500"/>
            <a:ext cx="3001963" cy="19304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Contact + coordonnées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FC68CDA-E659-1835-4722-CB92A2FFFE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40514183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Contact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73F48AE-496F-F02F-5148-8492F7C616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5105625"/>
            <a:ext cx="4651374" cy="1510845"/>
          </a:xfr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180975" indent="-1809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3pPr>
            <a:lvl4pPr marL="357188" indent="-1762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4pPr>
            <a:lvl5pPr marL="538163" indent="-18097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103F96-5E5B-60F7-F077-8E6E1ABD9DF4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Prénom NOM = 1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er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  -  Email / Tél, = 2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ème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31838" y="726066"/>
            <a:ext cx="1806198" cy="1806198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22219D0D-87E0-357C-56D2-13A29A891F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2600" y="5892800"/>
            <a:ext cx="3357563" cy="558800"/>
          </a:xfrm>
        </p:spPr>
        <p:txBody>
          <a:bodyPr rIns="0">
            <a:normAutofit/>
          </a:bodyPr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426703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 CEA i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4262438"/>
            <a:ext cx="5294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 dirty="0"/>
          </a:p>
        </p:txBody>
      </p:sp>
      <p:pic>
        <p:nvPicPr>
          <p:cNvPr id="5" name="Logo CEA liten">
            <a:extLst>
              <a:ext uri="{FF2B5EF4-FFF2-40B4-BE49-F238E27FC236}">
                <a16:creationId xmlns:a16="http://schemas.microsoft.com/office/drawing/2014/main" id="{59C151D8-9F2F-A121-360A-4DC7F82C41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838" y="728663"/>
            <a:ext cx="4053599" cy="1804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10AE585-3E8A-32F0-6876-68FBB4218CF7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CEA 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</a:rPr>
              <a:t>isas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0377C-96DE-1F86-CAD9-8510009CBC0B}"/>
              </a:ext>
            </a:extLst>
          </p:cNvPr>
          <p:cNvSpPr/>
          <p:nvPr userDrawn="1"/>
        </p:nvSpPr>
        <p:spPr>
          <a:xfrm>
            <a:off x="11182350" y="0"/>
            <a:ext cx="1009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pic>
        <p:nvPicPr>
          <p:cNvPr id="11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5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FBAC49-4802-3440-8107-C65AE7ADA0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838" y="1381125"/>
            <a:ext cx="8329612" cy="4795838"/>
          </a:xfrm>
        </p:spPr>
        <p:txBody>
          <a:bodyPr lIns="0"/>
          <a:lstStyle>
            <a:lvl1pPr marL="358775" indent="-358775">
              <a:spcBef>
                <a:spcPts val="1800"/>
              </a:spcBef>
              <a:buClr>
                <a:schemeClr val="bg1"/>
              </a:buClr>
              <a:buSzPct val="100000"/>
              <a:buFont typeface="+mj-lt"/>
              <a:buAutoNum type="arabicPeriod"/>
              <a:defRPr>
                <a:solidFill>
                  <a:schemeClr val="bg1"/>
                </a:solidFill>
                <a:latin typeface="+mj-lt"/>
              </a:defRPr>
            </a:lvl1pPr>
            <a:lvl2pPr marL="358775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85063C-DA94-C737-8964-5690FC880710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Sommaire</a:t>
            </a: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u titre 1">
            <a:extLst>
              <a:ext uri="{FF2B5EF4-FFF2-40B4-BE49-F238E27FC236}">
                <a16:creationId xmlns:a16="http://schemas.microsoft.com/office/drawing/2014/main" id="{1502D9F9-80C2-D30F-8D8B-9F5A494E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4036"/>
            <a:ext cx="10728325" cy="87182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717F4D1-D2E3-F44D-BEED-845604742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66" r="82853" b="2802"/>
          <a:stretch/>
        </p:blipFill>
        <p:spPr>
          <a:xfrm>
            <a:off x="11647944" y="-1"/>
            <a:ext cx="544056" cy="6858001"/>
          </a:xfrm>
          <a:prstGeom prst="rect">
            <a:avLst/>
          </a:prstGeom>
        </p:spPr>
      </p:pic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914C3EDF-84FF-56C5-6EEE-62348DC5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  <a:endParaRPr lang="fr-FR" dirty="0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CA229E7D-5925-577A-6E99-3E009A5C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  <a:endParaRPr lang="fr-FR" dirty="0"/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E0039A2A-B2A3-3003-AC28-98B94837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7076" y="1765299"/>
            <a:ext cx="8659812" cy="4148139"/>
          </a:xfrm>
        </p:spPr>
        <p:txBody>
          <a:bodyPr lIns="0" numCol="2" spcCol="360000"/>
          <a:lstStyle>
            <a:lvl1pPr marL="358775" indent="-358775">
              <a:spcBef>
                <a:spcPts val="1800"/>
              </a:spcBef>
              <a:buClr>
                <a:schemeClr val="tx2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+mj-lt"/>
              </a:defRPr>
            </a:lvl1pPr>
            <a:lvl2pPr marL="358775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85063C-DA94-C737-8964-5690FC880710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Sommaire light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E7187-2172-D725-E095-C0FCE93238AE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:Ce sommaire est sur deux colonnes, pour passer sur une colonne : Clic droit sur la zone de texte + « Format de la forme » / « Options de texte » / « Colonnes » = 1 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Espace réservé du titre 1">
            <a:extLst>
              <a:ext uri="{FF2B5EF4-FFF2-40B4-BE49-F238E27FC236}">
                <a16:creationId xmlns:a16="http://schemas.microsoft.com/office/drawing/2014/main" id="{1502D9F9-80C2-D30F-8D8B-9F5A494E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76" y="314036"/>
            <a:ext cx="10733087" cy="87182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B329AAF-3546-DCEA-619B-466FB9B544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66" r="82842" b="2802"/>
          <a:stretch/>
        </p:blipFill>
        <p:spPr>
          <a:xfrm>
            <a:off x="11647944" y="0"/>
            <a:ext cx="544056" cy="6858000"/>
          </a:xfrm>
          <a:prstGeom prst="rect">
            <a:avLst/>
          </a:prstGeom>
        </p:spPr>
      </p:pic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AB8B2ECB-EC50-E1E8-3A70-D0DF5B54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  <a:endParaRPr lang="fr-FR" dirty="0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38548604-3796-63A0-C437-28EAB17A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  <a:endParaRPr lang="fr-FR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43A448DB-A450-22D2-9A30-CE94EAFD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431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97F72-9AE9-FCA1-E35C-172594739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8D3273-E080-F9CC-63A9-0032F5C40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E5019BD-FEE2-4904-8DD7-C35C97AA3BF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</a:t>
            </a:r>
          </a:p>
        </p:txBody>
      </p:sp>
      <p:pic>
        <p:nvPicPr>
          <p:cNvPr id="26" name="PATTERN 14">
            <a:extLst>
              <a:ext uri="{FF2B5EF4-FFF2-40B4-BE49-F238E27FC236}">
                <a16:creationId xmlns:a16="http://schemas.microsoft.com/office/drawing/2014/main" id="{A9F2846A-9310-83E8-0175-AEDB4CD52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" t="81597" r="4284" b="-1066"/>
          <a:stretch/>
        </p:blipFill>
        <p:spPr>
          <a:xfrm>
            <a:off x="0" y="0"/>
            <a:ext cx="12192001" cy="591852"/>
          </a:xfrm>
          <a:prstGeom prst="rect">
            <a:avLst/>
          </a:prstGeom>
        </p:spPr>
      </p:pic>
      <p:grpSp>
        <p:nvGrpSpPr>
          <p:cNvPr id="2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2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0543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5675086" y="0"/>
            <a:ext cx="6516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 light</a:t>
            </a:r>
          </a:p>
        </p:txBody>
      </p:sp>
      <p:pic>
        <p:nvPicPr>
          <p:cNvPr id="8" name="PATTERN 14">
            <a:extLst>
              <a:ext uri="{FF2B5EF4-FFF2-40B4-BE49-F238E27FC236}">
                <a16:creationId xmlns:a16="http://schemas.microsoft.com/office/drawing/2014/main" id="{2582F57D-4CEF-BB5A-C74F-450386FD8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65" t="80145" r="2860" b="-12214"/>
          <a:stretch/>
        </p:blipFill>
        <p:spPr>
          <a:xfrm>
            <a:off x="0" y="0"/>
            <a:ext cx="12192001" cy="974400"/>
          </a:xfrm>
          <a:prstGeom prst="rect">
            <a:avLst/>
          </a:prstGeom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4B8F1117-0C05-E4A8-4E70-E7172B08AA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28/10/2022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ABB4C71F-0E19-B583-5B43-59128B9CB2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Exemple de pied de page (A modifier dans l'onglet "Insertion"/"En-tête/Pied"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035A95C-D228-2D25-8FE9-AE69EC8177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8613F5A-9984-C727-F600-CCBEDD585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E05DBD74-1959-0025-2022-DD6D5BC56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BD0683F2-0083-B473-85FA-BF21CA1AA74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9564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28/10/2022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 Gris</a:t>
            </a:r>
          </a:p>
        </p:txBody>
      </p:sp>
      <p:pic>
        <p:nvPicPr>
          <p:cNvPr id="14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pic>
        <p:nvPicPr>
          <p:cNvPr id="15" name="PATTERN 14">
            <a:extLst>
              <a:ext uri="{FF2B5EF4-FFF2-40B4-BE49-F238E27FC236}">
                <a16:creationId xmlns:a16="http://schemas.microsoft.com/office/drawing/2014/main" id="{A9F2846A-9310-83E8-0175-AEDB4CD52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" t="81597" r="4284" b="-1066"/>
          <a:stretch/>
        </p:blipFill>
        <p:spPr>
          <a:xfrm>
            <a:off x="0" y="0"/>
            <a:ext cx="12192001" cy="591852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805F626-181E-BCC6-1382-C547F81E4E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CF5C4E32-AAC2-242C-F6B9-3F8CFBDB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28AA9B25-BFB9-155C-3383-B48A6E03F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8602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502D9F9-80C2-D30F-8D8B-9F5A494E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4036"/>
            <a:ext cx="10728325" cy="87182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62F5FE-77B2-23B0-C532-AEB2E287C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1381125"/>
            <a:ext cx="10728325" cy="45323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023659-435A-02ED-1399-865530A10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26600" y="6343650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28/10/2022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C35D0C-47E7-5C23-F3E1-F607F10E2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600" y="6343650"/>
            <a:ext cx="883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Exemple de pied de page (A modifier dans l'onglet "Insertion"/"En-tête/Pied"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08E43D-0343-547B-3EBE-C6B616E5A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9334" y="6343650"/>
            <a:ext cx="6937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+mn-lt"/>
              </a:defRPr>
            </a:lvl1pPr>
          </a:lstStyle>
          <a:p>
            <a:fld id="{0CBC77A0-1F4E-42FF-9FFC-F45C3A64AF90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pic>
        <p:nvPicPr>
          <p:cNvPr id="10" name="PATTERN CARRE DECAL" hidden="1">
            <a:extLst>
              <a:ext uri="{FF2B5EF4-FFF2-40B4-BE49-F238E27FC236}">
                <a16:creationId xmlns:a16="http://schemas.microsoft.com/office/drawing/2014/main" id="{57B8022F-6BAC-B272-714C-3051A2DF82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7446433" y="-1"/>
            <a:ext cx="4745567" cy="416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0" r:id="rId3"/>
    <p:sldLayoutId id="2147483661" r:id="rId4"/>
    <p:sldLayoutId id="2147483664" r:id="rId5"/>
    <p:sldLayoutId id="2147483665" r:id="rId6"/>
    <p:sldLayoutId id="2147483651" r:id="rId7"/>
    <p:sldLayoutId id="2147483683" r:id="rId8"/>
    <p:sldLayoutId id="2147483678" r:id="rId9"/>
    <p:sldLayoutId id="2147483676" r:id="rId10"/>
    <p:sldLayoutId id="2147483650" r:id="rId11"/>
    <p:sldLayoutId id="2147483666" r:id="rId12"/>
    <p:sldLayoutId id="2147483669" r:id="rId13"/>
    <p:sldLayoutId id="2147483653" r:id="rId14"/>
    <p:sldLayoutId id="2147483685" r:id="rId15"/>
    <p:sldLayoutId id="2147483684" r:id="rId16"/>
    <p:sldLayoutId id="2147483671" r:id="rId17"/>
    <p:sldLayoutId id="2147483690" r:id="rId18"/>
    <p:sldLayoutId id="2147483672" r:id="rId19"/>
    <p:sldLayoutId id="2147483687" r:id="rId20"/>
    <p:sldLayoutId id="2147483686" r:id="rId21"/>
    <p:sldLayoutId id="2147483654" r:id="rId22"/>
    <p:sldLayoutId id="2147483655" r:id="rId23"/>
    <p:sldLayoutId id="2147483691" r:id="rId24"/>
    <p:sldLayoutId id="2147483692" r:id="rId25"/>
    <p:sldLayoutId id="2147483667" r:id="rId26"/>
    <p:sldLayoutId id="2147483673" r:id="rId27"/>
    <p:sldLayoutId id="2147483674" r:id="rId28"/>
    <p:sldLayoutId id="2147483675" r:id="rId29"/>
    <p:sldLayoutId id="2147483681" r:id="rId30"/>
    <p:sldLayoutId id="2147483682" r:id="rId31"/>
    <p:sldLayoutId id="2147483693" r:id="rId32"/>
    <p:sldLayoutId id="2147483688" r:id="rId33"/>
    <p:sldLayoutId id="2147483689" r:id="rId34"/>
    <p:sldLayoutId id="2147483662" r:id="rId35"/>
    <p:sldLayoutId id="2147483694" r:id="rId36"/>
    <p:sldLayoutId id="2147483668" r:id="rId3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274638" algn="l" defTabSz="914400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66700" algn="l" defTabSz="914400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4738" indent="-266700" algn="l" defTabSz="914400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59" userDrawn="1">
          <p15:clr>
            <a:srgbClr val="F26B43"/>
          </p15:clr>
        </p15:guide>
        <p15:guide id="2" orient="horz" pos="3861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7" orient="horz" pos="37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hyperlink" Target="https://www.spheric-sph.org/tests/test-06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cea-trust-platform/TrioCFD-code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8F5523B-07B7-9DEB-2F12-7DEA76B03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530474"/>
            <a:ext cx="10193150" cy="158750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fr-FR" u="sng" dirty="0" err="1" smtClean="0"/>
              <a:t>Mfront</a:t>
            </a:r>
            <a:r>
              <a:rPr lang="fr-FR" u="sng" dirty="0" smtClean="0"/>
              <a:t> user meeting, </a:t>
            </a:r>
            <a:r>
              <a:rPr lang="fr-FR" u="sng" dirty="0" err="1" smtClean="0"/>
              <a:t>November</a:t>
            </a:r>
            <a:r>
              <a:rPr lang="fr-FR" u="sng" dirty="0" smtClean="0"/>
              <a:t>, 19</a:t>
            </a:r>
            <a:r>
              <a:rPr lang="fr-FR" u="sng" baseline="30000" dirty="0" smtClean="0"/>
              <a:t>th</a:t>
            </a:r>
            <a:r>
              <a:rPr lang="fr-FR" u="sng" dirty="0" smtClean="0"/>
              <a:t>, 2024</a:t>
            </a:r>
            <a:r>
              <a:rPr lang="fr-FR" u="sng" dirty="0" smtClean="0"/>
              <a:t/>
            </a:r>
            <a:br>
              <a:rPr lang="fr-FR" u="sng" dirty="0" smtClean="0"/>
            </a:br>
            <a:r>
              <a:rPr lang="fr-FR" u="sng" dirty="0" smtClean="0"/>
              <a:t/>
            </a:r>
            <a:br>
              <a:rPr lang="fr-FR" u="sng" dirty="0" smtClean="0"/>
            </a:br>
            <a:r>
              <a:rPr lang="en-US" b="1" dirty="0" err="1"/>
              <a:t>MFront</a:t>
            </a:r>
            <a:r>
              <a:rPr lang="en-US" b="1" dirty="0"/>
              <a:t>/MGIS for the solution of a fictitious non-linear grid problem in Arbitrary Lagrange-Euler CFD simulations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14050DC-D09E-731D-2398-1B9D2E3B4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7" y="4262438"/>
            <a:ext cx="10665291" cy="2214562"/>
          </a:xfrm>
        </p:spPr>
        <p:txBody>
          <a:bodyPr>
            <a:normAutofit/>
          </a:bodyPr>
          <a:lstStyle/>
          <a:p>
            <a:r>
              <a:rPr lang="fr-FR" u="sng" dirty="0" smtClean="0"/>
              <a:t>Vincent </a:t>
            </a:r>
            <a:r>
              <a:rPr lang="fr-FR" u="sng" dirty="0" smtClean="0"/>
              <a:t>FAUCHER</a:t>
            </a:r>
            <a:r>
              <a:rPr lang="fr-FR" baseline="30000" dirty="0" smtClean="0"/>
              <a:t>(1)</a:t>
            </a:r>
            <a:r>
              <a:rPr lang="fr-FR" dirty="0" smtClean="0"/>
              <a:t>, Adela PUSCAS</a:t>
            </a:r>
            <a:r>
              <a:rPr lang="fr-FR" baseline="30000" dirty="0" smtClean="0"/>
              <a:t>(2)</a:t>
            </a:r>
            <a:endParaRPr lang="fr-FR" baseline="30000" dirty="0" smtClean="0"/>
          </a:p>
          <a:p>
            <a:pPr>
              <a:spcBef>
                <a:spcPts val="600"/>
              </a:spcBef>
            </a:pPr>
            <a:r>
              <a:rPr lang="fr-FR" sz="1600" i="1" baseline="30000" dirty="0" smtClean="0"/>
              <a:t>(1)</a:t>
            </a:r>
            <a:r>
              <a:rPr lang="fr-FR" sz="1600" i="1" dirty="0" smtClean="0"/>
              <a:t>CEA</a:t>
            </a:r>
            <a:r>
              <a:rPr lang="fr-FR" sz="1600" i="1" dirty="0"/>
              <a:t>, IRESNE, </a:t>
            </a:r>
            <a:r>
              <a:rPr lang="fr-FR" sz="1600" i="1" dirty="0" err="1"/>
              <a:t>Nuclear</a:t>
            </a:r>
            <a:r>
              <a:rPr lang="fr-FR" sz="1600" i="1" dirty="0"/>
              <a:t> </a:t>
            </a:r>
            <a:r>
              <a:rPr lang="fr-FR" sz="1600" i="1" dirty="0" err="1"/>
              <a:t>Technology</a:t>
            </a:r>
            <a:r>
              <a:rPr lang="fr-FR" sz="1600" i="1" dirty="0"/>
              <a:t> </a:t>
            </a:r>
            <a:r>
              <a:rPr lang="fr-FR" sz="1600" i="1" dirty="0" err="1"/>
              <a:t>Department</a:t>
            </a:r>
            <a:r>
              <a:rPr lang="fr-FR" sz="1600" i="1" dirty="0"/>
              <a:t>, Cadarache, France</a:t>
            </a:r>
          </a:p>
          <a:p>
            <a:pPr>
              <a:spcBef>
                <a:spcPts val="0"/>
              </a:spcBef>
            </a:pPr>
            <a:r>
              <a:rPr lang="fr-FR" sz="1600" i="1" baseline="30000" dirty="0"/>
              <a:t>(</a:t>
            </a:r>
            <a:r>
              <a:rPr lang="fr-FR" sz="1600" i="1" baseline="30000" dirty="0" smtClean="0"/>
              <a:t>2)</a:t>
            </a:r>
            <a:r>
              <a:rPr lang="fr-FR" sz="1600" i="1" dirty="0" smtClean="0"/>
              <a:t>CEA</a:t>
            </a:r>
            <a:r>
              <a:rPr lang="fr-FR" sz="1600" i="1" dirty="0"/>
              <a:t>, ISAS, Structure and </a:t>
            </a:r>
            <a:r>
              <a:rPr lang="fr-FR" sz="1600" i="1" dirty="0" err="1"/>
              <a:t>Systems</a:t>
            </a:r>
            <a:r>
              <a:rPr lang="fr-FR" sz="1600" i="1" dirty="0"/>
              <a:t> </a:t>
            </a:r>
            <a:r>
              <a:rPr lang="fr-FR" sz="1600" i="1" dirty="0" err="1"/>
              <a:t>Modelling</a:t>
            </a:r>
            <a:r>
              <a:rPr lang="fr-FR" sz="1600" i="1" dirty="0"/>
              <a:t> </a:t>
            </a:r>
            <a:r>
              <a:rPr lang="fr-FR" sz="1600" i="1" dirty="0" err="1"/>
              <a:t>Departement</a:t>
            </a:r>
            <a:r>
              <a:rPr lang="fr-FR" sz="1600" i="1" dirty="0"/>
              <a:t>, Paris-Saclay, France</a:t>
            </a:r>
            <a:endParaRPr lang="fr-FR" sz="1600" i="1" dirty="0"/>
          </a:p>
          <a:p>
            <a:endParaRPr lang="fr-FR" sz="1400" u="sng" dirty="0" smtClean="0"/>
          </a:p>
          <a:p>
            <a:r>
              <a:rPr lang="fr-FR" sz="1400" u="sng" dirty="0" err="1" smtClean="0">
                <a:solidFill>
                  <a:srgbClr val="0070C0"/>
                </a:solidFill>
              </a:rPr>
              <a:t>Special</a:t>
            </a:r>
            <a:r>
              <a:rPr lang="fr-FR" sz="1400" u="sng" dirty="0" smtClean="0">
                <a:solidFill>
                  <a:srgbClr val="0070C0"/>
                </a:solidFill>
              </a:rPr>
              <a:t> </a:t>
            </a:r>
            <a:r>
              <a:rPr lang="fr-FR" sz="1400" u="sng" dirty="0" err="1" smtClean="0">
                <a:solidFill>
                  <a:srgbClr val="0070C0"/>
                </a:solidFill>
              </a:rPr>
              <a:t>thanks</a:t>
            </a:r>
            <a:r>
              <a:rPr lang="fr-FR" sz="1400" u="sng" dirty="0" smtClean="0">
                <a:solidFill>
                  <a:srgbClr val="0070C0"/>
                </a:solidFill>
              </a:rPr>
              <a:t> to</a:t>
            </a:r>
            <a:r>
              <a:rPr lang="fr-FR" sz="1400" u="sng" dirty="0">
                <a:solidFill>
                  <a:srgbClr val="0070C0"/>
                </a:solidFill>
              </a:rPr>
              <a:t> </a:t>
            </a:r>
            <a:r>
              <a:rPr lang="fr-FR" sz="1400" u="sng" dirty="0" smtClean="0">
                <a:solidFill>
                  <a:srgbClr val="0070C0"/>
                </a:solidFill>
              </a:rPr>
              <a:t>Olivier JAMOND and Pascal BOUDA</a:t>
            </a:r>
            <a:r>
              <a:rPr lang="fr-FR" sz="1400" dirty="0" smtClean="0">
                <a:solidFill>
                  <a:srgbClr val="0070C0"/>
                </a:solidFill>
              </a:rPr>
              <a:t> for the MGIS classes </a:t>
            </a:r>
            <a:r>
              <a:rPr lang="fr-FR" sz="1400" dirty="0" err="1" smtClean="0">
                <a:solidFill>
                  <a:srgbClr val="0070C0"/>
                </a:solidFill>
              </a:rPr>
              <a:t>from</a:t>
            </a:r>
            <a:r>
              <a:rPr lang="fr-FR" sz="1400" dirty="0" smtClean="0">
                <a:solidFill>
                  <a:srgbClr val="0070C0"/>
                </a:solidFill>
              </a:rPr>
              <a:t> MANTA and the </a:t>
            </a:r>
            <a:r>
              <a:rPr lang="fr-FR" sz="1400" dirty="0" err="1" smtClean="0">
                <a:solidFill>
                  <a:srgbClr val="0070C0"/>
                </a:solidFill>
              </a:rPr>
              <a:t>general</a:t>
            </a:r>
            <a:r>
              <a:rPr lang="fr-FR" sz="1400" dirty="0" smtClean="0">
                <a:solidFill>
                  <a:srgbClr val="0070C0"/>
                </a:solidFill>
              </a:rPr>
              <a:t> support </a:t>
            </a:r>
            <a:r>
              <a:rPr lang="fr-FR" sz="1400" dirty="0" err="1" smtClean="0">
                <a:solidFill>
                  <a:srgbClr val="0070C0"/>
                </a:solidFill>
              </a:rPr>
              <a:t>with</a:t>
            </a:r>
            <a:r>
              <a:rPr lang="fr-FR" sz="1400" dirty="0" smtClean="0">
                <a:solidFill>
                  <a:srgbClr val="0070C0"/>
                </a:solidFill>
              </a:rPr>
              <a:t> MGIS/</a:t>
            </a:r>
            <a:r>
              <a:rPr lang="fr-FR" sz="1400" dirty="0" err="1" smtClean="0">
                <a:solidFill>
                  <a:srgbClr val="0070C0"/>
                </a:solidFill>
              </a:rPr>
              <a:t>Mfront</a:t>
            </a:r>
            <a:endParaRPr lang="fr-FR" sz="1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7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10</a:t>
            </a:fld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45931"/>
            <a:ext cx="10728325" cy="485410"/>
          </a:xfrm>
        </p:spPr>
        <p:txBody>
          <a:bodyPr>
            <a:normAutofit fontScale="90000"/>
          </a:bodyPr>
          <a:lstStyle/>
          <a:p>
            <a:pPr>
              <a:tabLst>
                <a:tab pos="981075" algn="l"/>
              </a:tabLst>
            </a:pPr>
            <a:r>
              <a:rPr lang="fr-FR" dirty="0" smtClean="0"/>
              <a:t>Test 0: proof-of-concept </a:t>
            </a:r>
            <a:r>
              <a:rPr lang="fr-FR" dirty="0" err="1" smtClean="0"/>
              <a:t>wit</a:t>
            </a:r>
            <a:r>
              <a:rPr lang="fr-FR" dirty="0" err="1" smtClean="0"/>
              <a:t>h</a:t>
            </a:r>
            <a:r>
              <a:rPr lang="fr-FR" dirty="0" smtClean="0"/>
              <a:t> EPX</a:t>
            </a:r>
            <a:endParaRPr lang="fr-FR" dirty="0">
              <a:latin typeface="+mn-lt"/>
            </a:endParaRPr>
          </a:p>
        </p:txBody>
      </p:sp>
      <p:sp>
        <p:nvSpPr>
          <p:cNvPr id="3" name="ZoneTexte 2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E60019"/>
                </a:solidFill>
              </a:rPr>
              <a:t>/ 14</a:t>
            </a:r>
            <a:endParaRPr lang="fr-FR" sz="1200" b="1" dirty="0">
              <a:solidFill>
                <a:srgbClr val="E60019"/>
              </a:solidFill>
            </a:endParaRPr>
          </a:p>
        </p:txBody>
      </p:sp>
      <p:pic>
        <p:nvPicPr>
          <p:cNvPr id="9" name="test-teddy-v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9011" y="714188"/>
            <a:ext cx="8892989" cy="50023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5982" y="1562597"/>
            <a:ext cx="2704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b="1" dirty="0" err="1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Puscas</a:t>
            </a:r>
            <a:r>
              <a:rPr lang="fr-FR" sz="1050" b="1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M. A., Monasse L., </a:t>
            </a:r>
            <a:r>
              <a:rPr lang="fr-FR" sz="1050" b="1" dirty="0" err="1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Ern</a:t>
            </a:r>
            <a:r>
              <a:rPr lang="fr-FR" sz="1050" b="1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A., Tenaud C., </a:t>
            </a:r>
            <a:r>
              <a:rPr lang="fr-FR" sz="1050" b="1" dirty="0" err="1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Mariotti</a:t>
            </a:r>
            <a:r>
              <a:rPr lang="fr-FR" sz="1050" b="1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C., Daru V.</a:t>
            </a:r>
            <a:r>
              <a:rPr lang="fr-FR" sz="1050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fr-FR" sz="1050" i="1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fr-FR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time semi-</a:t>
            </a:r>
            <a:r>
              <a:rPr lang="fr-FR" sz="1050" i="1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implicit</a:t>
            </a:r>
            <a:r>
              <a:rPr lang="fr-FR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050" i="1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scheme</a:t>
            </a:r>
            <a:r>
              <a:rPr lang="fr-FR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the </a:t>
            </a:r>
            <a:r>
              <a:rPr lang="fr-FR" sz="1050" i="1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energy-balanced</a:t>
            </a:r>
            <a:r>
              <a:rPr lang="fr-FR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050" i="1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coupling</a:t>
            </a:r>
            <a:r>
              <a:rPr lang="fr-FR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of a </a:t>
            </a:r>
            <a:r>
              <a:rPr lang="fr-FR" sz="1050" i="1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shocked</a:t>
            </a:r>
            <a:r>
              <a:rPr lang="fr-FR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050" i="1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fluid</a:t>
            </a:r>
            <a:r>
              <a:rPr lang="fr-FR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flow </a:t>
            </a:r>
            <a:r>
              <a:rPr lang="fr-FR" sz="1050" i="1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</a:t>
            </a:r>
            <a:r>
              <a:rPr lang="fr-FR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 </a:t>
            </a:r>
            <a:r>
              <a:rPr lang="fr-FR" sz="1050" i="1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deformable</a:t>
            </a:r>
            <a:r>
              <a:rPr lang="fr-FR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050" i="1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structure</a:t>
            </a:r>
            <a:r>
              <a:rPr lang="fr-FR" sz="1050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Journal </a:t>
            </a:r>
            <a:r>
              <a:rPr lang="fr-FR" sz="105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of </a:t>
            </a:r>
            <a:r>
              <a:rPr lang="fr-FR" sz="1050" dirty="0" err="1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Computational</a:t>
            </a:r>
            <a:r>
              <a:rPr lang="fr-FR" sz="105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050" dirty="0" err="1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Physics</a:t>
            </a:r>
            <a:r>
              <a:rPr lang="fr-FR" sz="1050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Volume 296, 2015, Pages </a:t>
            </a:r>
            <a:r>
              <a:rPr lang="fr-FR" sz="105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241-262</a:t>
            </a:r>
          </a:p>
        </p:txBody>
      </p:sp>
    </p:spTree>
    <p:extLst>
      <p:ext uri="{BB962C8B-B14F-4D97-AF65-F5344CB8AC3E}">
        <p14:creationId xmlns:p14="http://schemas.microsoft.com/office/powerpoint/2010/main" val="295573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11</a:t>
            </a:fld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45931"/>
            <a:ext cx="10728325" cy="485410"/>
          </a:xfrm>
        </p:spPr>
        <p:txBody>
          <a:bodyPr>
            <a:normAutofit fontScale="90000"/>
          </a:bodyPr>
          <a:lstStyle/>
          <a:p>
            <a:pPr>
              <a:tabLst>
                <a:tab pos="981075" algn="l"/>
              </a:tabLst>
            </a:pPr>
            <a:r>
              <a:rPr lang="fr-FR" dirty="0" smtClean="0"/>
              <a:t>Test 1: square in translation</a:t>
            </a:r>
            <a:endParaRPr lang="fr-FR" dirty="0">
              <a:latin typeface="+mn-lt"/>
            </a:endParaRPr>
          </a:p>
        </p:txBody>
      </p:sp>
      <p:pic>
        <p:nvPicPr>
          <p:cNvPr id="12" name="anim-og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3670" y="898295"/>
            <a:ext cx="9262533" cy="52101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E60019"/>
                </a:solidFill>
              </a:rPr>
              <a:t>/ 14</a:t>
            </a:r>
            <a:endParaRPr lang="fr-FR" sz="1200" b="1" dirty="0">
              <a:solidFill>
                <a:srgbClr val="E60019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95981" y="1125737"/>
            <a:ext cx="320665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First test with </a:t>
            </a:r>
            <a:r>
              <a:rPr lang="en-US" sz="1400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TrioCFD</a:t>
            </a:r>
            <a:r>
              <a:rPr lang="en-US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using </a:t>
            </a:r>
            <a:r>
              <a:rPr lang="en-US" sz="1400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Mfront</a:t>
            </a:r>
            <a:r>
              <a:rPr lang="en-US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/MGIS implementation</a:t>
            </a:r>
            <a:endParaRPr lang="en-US" sz="1400" b="1" dirty="0" smtClean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Poppins" panose="00000500000000000000" pitchFamily="2" charset="0"/>
                <a:cs typeface="Poppins" panose="00000500000000000000" pitchFamily="2" charset="0"/>
              </a:rPr>
              <a:t>Extend the robustness of the grid motion by </a:t>
            </a:r>
            <a:r>
              <a:rPr lang="en-US" sz="12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preventing extreme shear</a:t>
            </a:r>
            <a:r>
              <a:rPr lang="en-US" sz="12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smtClean="0">
                <a:latin typeface="Poppins" panose="00000500000000000000" pitchFamily="2" charset="0"/>
                <a:cs typeface="Poppins" panose="00000500000000000000" pitchFamily="2" charset="0"/>
              </a:rPr>
              <a:t>in the </a:t>
            </a:r>
            <a:r>
              <a:rPr lang="en-US" sz="1200" dirty="0" smtClean="0">
                <a:latin typeface="Poppins" panose="00000500000000000000" pitchFamily="2" charset="0"/>
                <a:cs typeface="Poppins" panose="00000500000000000000" pitchFamily="2" charset="0"/>
              </a:rPr>
              <a:t>elements in the corners</a:t>
            </a:r>
            <a:endParaRPr lang="en-US" sz="1200" dirty="0" smtClean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b="1" dirty="0" smtClean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95" y="3931333"/>
            <a:ext cx="2178941" cy="193756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35977" y="3062330"/>
            <a:ext cx="326228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Colagrossi A.</a:t>
            </a:r>
            <a:r>
              <a:rPr lang="en-US" sz="1050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SPHERIC benchmark 6 : 2D Incompressible flow around a moving square in-side a rectangular</a:t>
            </a:r>
          </a:p>
          <a:p>
            <a:r>
              <a:rPr lang="fr-FR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box. - 2D SPH </a:t>
            </a:r>
            <a:r>
              <a:rPr lang="fr-FR" sz="1050" i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Validation, </a:t>
            </a:r>
            <a:r>
              <a:rPr lang="fr-FR" sz="1050" i="1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  <a:hlinkClick r:id="rId6"/>
              </a:rPr>
              <a:t>h</a:t>
            </a:r>
            <a:r>
              <a:rPr lang="fr-FR" sz="1050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  <a:hlinkClick r:id="rId6"/>
              </a:rPr>
              <a:t>ttps</a:t>
            </a:r>
            <a:r>
              <a:rPr lang="fr-FR" sz="105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  <a:hlinkClick r:id="rId6"/>
              </a:rPr>
              <a:t>://</a:t>
            </a:r>
            <a:r>
              <a:rPr lang="fr-FR" sz="1050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  <a:hlinkClick r:id="rId6"/>
              </a:rPr>
              <a:t>www.spheric-sph.org/tests/test-06</a:t>
            </a:r>
            <a:r>
              <a:rPr lang="fr-FR" sz="1050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fr-FR" sz="105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54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12</a:t>
            </a:fld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45931"/>
            <a:ext cx="10728325" cy="485410"/>
          </a:xfrm>
        </p:spPr>
        <p:txBody>
          <a:bodyPr>
            <a:normAutofit fontScale="90000"/>
          </a:bodyPr>
          <a:lstStyle/>
          <a:p>
            <a:pPr>
              <a:tabLst>
                <a:tab pos="981075" algn="l"/>
              </a:tabLst>
            </a:pPr>
            <a:r>
              <a:rPr lang="fr-FR" dirty="0" smtClean="0"/>
              <a:t>Test 2: </a:t>
            </a:r>
            <a:r>
              <a:rPr lang="fr-FR" dirty="0" err="1" smtClean="0"/>
              <a:t>towards</a:t>
            </a:r>
            <a:r>
              <a:rPr lang="fr-FR" dirty="0" smtClean="0"/>
              <a:t> </a:t>
            </a:r>
            <a:r>
              <a:rPr lang="fr-FR" dirty="0" err="1" smtClean="0"/>
              <a:t>extreme</a:t>
            </a:r>
            <a:r>
              <a:rPr lang="fr-FR" dirty="0" smtClean="0"/>
              <a:t> </a:t>
            </a:r>
            <a:r>
              <a:rPr lang="fr-FR" dirty="0" err="1" smtClean="0"/>
              <a:t>mesh</a:t>
            </a:r>
            <a:r>
              <a:rPr lang="fr-FR" dirty="0" smtClean="0"/>
              <a:t> compression</a:t>
            </a:r>
            <a:endParaRPr lang="fr-FR" dirty="0">
              <a:latin typeface="+mn-lt"/>
            </a:endParaRPr>
          </a:p>
        </p:txBody>
      </p:sp>
      <p:pic>
        <p:nvPicPr>
          <p:cNvPr id="7" name="mesh-motion-TrioCFD-Mfro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5084" y="1156274"/>
            <a:ext cx="9016409" cy="507173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90003" y="1217846"/>
            <a:ext cx="30811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Objective: get </a:t>
            </a:r>
            <a:r>
              <a:rPr lang="en-US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close to contact within ALE framework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fr-FR" sz="1200" dirty="0" err="1">
                <a:latin typeface="Poppins" panose="00000500000000000000" pitchFamily="2" charset="0"/>
                <a:cs typeface="Poppins" panose="00000500000000000000" pitchFamily="2" charset="0"/>
              </a:rPr>
              <a:t>Fictitious</a:t>
            </a:r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200" dirty="0" err="1"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 to tune </a:t>
            </a:r>
            <a:r>
              <a:rPr lang="fr-FR" sz="1200" dirty="0" err="1">
                <a:latin typeface="Poppins" panose="00000500000000000000" pitchFamily="2" charset="0"/>
                <a:cs typeface="Poppins" panose="00000500000000000000" pitchFamily="2" charset="0"/>
              </a:rPr>
              <a:t>finely</a:t>
            </a:r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fr-FR" sz="1200" u="sng" dirty="0" err="1">
                <a:latin typeface="Poppins" panose="00000500000000000000" pitchFamily="2" charset="0"/>
                <a:cs typeface="Poppins" panose="00000500000000000000" pitchFamily="2" charset="0"/>
              </a:rPr>
              <a:t>alleviate</a:t>
            </a:r>
            <a:r>
              <a:rPr lang="fr-FR" sz="1200" u="sng" dirty="0">
                <a:latin typeface="Poppins" panose="00000500000000000000" pitchFamily="2" charset="0"/>
                <a:cs typeface="Poppins" panose="00000500000000000000" pitchFamily="2" charset="0"/>
              </a:rPr>
              <a:t> excessive pressure and </a:t>
            </a:r>
            <a:r>
              <a:rPr lang="fr-FR" sz="1200" u="sng" dirty="0" err="1">
                <a:latin typeface="Poppins" panose="00000500000000000000" pitchFamily="2" charset="0"/>
                <a:cs typeface="Poppins" panose="00000500000000000000" pitchFamily="2" charset="0"/>
              </a:rPr>
              <a:t>sound</a:t>
            </a:r>
            <a:r>
              <a:rPr lang="fr-FR" sz="1200" u="sng" dirty="0">
                <a:latin typeface="Poppins" panose="00000500000000000000" pitchFamily="2" charset="0"/>
                <a:cs typeface="Poppins" panose="00000500000000000000" pitchFamily="2" charset="0"/>
              </a:rPr>
              <a:t> speed </a:t>
            </a:r>
            <a:r>
              <a:rPr lang="fr-FR" sz="1200" u="sng" dirty="0" err="1">
                <a:latin typeface="Poppins" panose="00000500000000000000" pitchFamily="2" charset="0"/>
                <a:cs typeface="Poppins" panose="00000500000000000000" pitchFamily="2" charset="0"/>
              </a:rPr>
              <a:t>increase</a:t>
            </a:r>
            <a:endParaRPr lang="fr-FR" sz="120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fr-FR" sz="1200" dirty="0" err="1">
                <a:latin typeface="Poppins" panose="00000500000000000000" pitchFamily="2" charset="0"/>
                <a:cs typeface="Poppins" panose="00000500000000000000" pitchFamily="2" charset="0"/>
              </a:rPr>
              <a:t>Efficiency</a:t>
            </a:r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200" dirty="0" err="1">
                <a:latin typeface="Poppins" panose="00000500000000000000" pitchFamily="2" charset="0"/>
                <a:cs typeface="Poppins" panose="00000500000000000000" pitchFamily="2" charset="0"/>
              </a:rPr>
              <a:t>helped</a:t>
            </a:r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 by </a:t>
            </a:r>
            <a:r>
              <a:rPr lang="fr-FR" sz="1200" u="sng" dirty="0">
                <a:latin typeface="Poppins" panose="00000500000000000000" pitchFamily="2" charset="0"/>
                <a:cs typeface="Poppins" panose="00000500000000000000" pitchFamily="2" charset="0"/>
              </a:rPr>
              <a:t>mass </a:t>
            </a:r>
            <a:r>
              <a:rPr lang="fr-FR" sz="1200" u="sng" dirty="0" err="1">
                <a:latin typeface="Poppins" panose="00000500000000000000" pitchFamily="2" charset="0"/>
                <a:cs typeface="Poppins" panose="00000500000000000000" pitchFamily="2" charset="0"/>
              </a:rPr>
              <a:t>scaling</a:t>
            </a:r>
            <a:r>
              <a:rPr lang="fr-FR" sz="1200" u="sng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200" u="sng" dirty="0" err="1">
                <a:latin typeface="Poppins" panose="00000500000000000000" pitchFamily="2" charset="0"/>
                <a:cs typeface="Poppins" panose="00000500000000000000" pitchFamily="2" charset="0"/>
              </a:rPr>
              <a:t>with</a:t>
            </a:r>
            <a:r>
              <a:rPr lang="fr-FR" sz="1200" u="sng" dirty="0">
                <a:latin typeface="Poppins" panose="00000500000000000000" pitchFamily="2" charset="0"/>
                <a:cs typeface="Poppins" panose="00000500000000000000" pitchFamily="2" charset="0"/>
              </a:rPr>
              <a:t> no restriction</a:t>
            </a:r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 on the </a:t>
            </a:r>
            <a:r>
              <a:rPr lang="fr-FR" sz="1200" dirty="0" err="1">
                <a:latin typeface="Poppins" panose="00000500000000000000" pitchFamily="2" charset="0"/>
                <a:cs typeface="Poppins" panose="00000500000000000000" pitchFamily="2" charset="0"/>
              </a:rPr>
              <a:t>quality</a:t>
            </a:r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 of the </a:t>
            </a:r>
            <a:r>
              <a:rPr lang="fr-FR" sz="1200" dirty="0" err="1">
                <a:latin typeface="Poppins" panose="00000500000000000000" pitchFamily="2" charset="0"/>
                <a:cs typeface="Poppins" panose="00000500000000000000" pitchFamily="2" charset="0"/>
              </a:rPr>
              <a:t>results</a:t>
            </a:r>
            <a:endParaRPr lang="fr-FR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E60019"/>
                </a:solidFill>
              </a:rPr>
              <a:t>/ 14</a:t>
            </a:r>
            <a:endParaRPr lang="fr-FR" sz="1200" b="1" dirty="0">
              <a:solidFill>
                <a:srgbClr val="E6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800" b="1" dirty="0" smtClean="0"/>
              <a:t>Short conclusion</a:t>
            </a:r>
            <a:endParaRPr lang="fr-FR" sz="48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/ 14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14</a:t>
            </a:fld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45931"/>
            <a:ext cx="10728325" cy="485410"/>
          </a:xfrm>
        </p:spPr>
        <p:txBody>
          <a:bodyPr>
            <a:normAutofit fontScale="90000"/>
          </a:bodyPr>
          <a:lstStyle/>
          <a:p>
            <a:pPr>
              <a:tabLst>
                <a:tab pos="981075" algn="l"/>
              </a:tabLst>
            </a:pPr>
            <a:r>
              <a:rPr lang="fr-FR" dirty="0" err="1" smtClean="0"/>
              <a:t>Ongoing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endParaRPr lang="fr-FR" dirty="0">
              <a:latin typeface="+mn-lt"/>
            </a:endParaRPr>
          </a:p>
        </p:txBody>
      </p:sp>
      <p:sp>
        <p:nvSpPr>
          <p:cNvPr id="3" name="ZoneTexte 2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E60019"/>
                </a:solidFill>
              </a:rPr>
              <a:t>/ 14</a:t>
            </a:r>
            <a:endParaRPr lang="fr-FR" sz="1200" b="1" dirty="0">
              <a:solidFill>
                <a:srgbClr val="E60019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51436" y="962216"/>
            <a:ext cx="3502211" cy="183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Poppins" panose="00000500000000000000" pitchFamily="2" charset="0"/>
                <a:cs typeface="Poppins" panose="00000500000000000000" pitchFamily="2" charset="0"/>
              </a:rPr>
              <a:t>Short </a:t>
            </a:r>
            <a:r>
              <a:rPr lang="fr-FR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term</a:t>
            </a:r>
            <a:endParaRPr lang="fr-FR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spcBef>
                <a:spcPts val="300"/>
              </a:spcBef>
            </a:pPr>
            <a:r>
              <a:rPr lang="fr-FR" sz="1400" dirty="0" smtClean="0">
                <a:latin typeface="Poppins" panose="00000500000000000000" pitchFamily="2" charset="0"/>
                <a:cs typeface="Poppins" panose="00000500000000000000" pitchFamily="2" charset="0"/>
              </a:rPr>
              <a:t>Full validation of the </a:t>
            </a:r>
            <a:r>
              <a:rPr lang="fr-FR" sz="14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implementation</a:t>
            </a:r>
            <a:r>
              <a:rPr lang="fr-FR" sz="1400" dirty="0" smtClean="0">
                <a:latin typeface="Poppins" panose="00000500000000000000" pitchFamily="2" charset="0"/>
                <a:cs typeface="Poppins" panose="00000500000000000000" pitchFamily="2" charset="0"/>
              </a:rPr>
              <a:t> in </a:t>
            </a:r>
            <a:r>
              <a:rPr lang="fr-FR" sz="14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TrioCFD</a:t>
            </a:r>
            <a:r>
              <a:rPr lang="fr-FR" sz="1400" dirty="0" smtClean="0">
                <a:latin typeface="Poppins" panose="00000500000000000000" pitchFamily="2" charset="0"/>
                <a:cs typeface="Poppins" panose="00000500000000000000" pitchFamily="2" charset="0"/>
              </a:rPr>
              <a:t> and release </a:t>
            </a:r>
            <a:r>
              <a:rPr lang="fr-FR" sz="14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within</a:t>
            </a:r>
            <a:r>
              <a:rPr lang="fr-FR" sz="1400" dirty="0" smtClean="0">
                <a:latin typeface="Poppins" panose="00000500000000000000" pitchFamily="2" charset="0"/>
                <a:cs typeface="Poppins" panose="00000500000000000000" pitchFamily="2" charset="0"/>
              </a:rPr>
              <a:t> version 1.9.6</a:t>
            </a:r>
          </a:p>
          <a:p>
            <a:pPr>
              <a:spcBef>
                <a:spcPts val="300"/>
              </a:spcBef>
            </a:pPr>
            <a:r>
              <a:rPr lang="fr-FR" sz="1400" dirty="0" smtClean="0">
                <a:latin typeface="Poppins" panose="00000500000000000000" pitchFamily="2" charset="0"/>
                <a:cs typeface="Poppins" panose="00000500000000000000" pitchFamily="2" charset="0"/>
              </a:rPr>
              <a:t>Test the </a:t>
            </a:r>
            <a:r>
              <a:rPr lang="fr-FR" sz="14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limits</a:t>
            </a:r>
            <a:endParaRPr lang="fr-FR" sz="1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spcBef>
                <a:spcPts val="300"/>
              </a:spcBef>
            </a:pPr>
            <a:r>
              <a:rPr lang="fr-FR" sz="14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Publish</a:t>
            </a:r>
            <a:r>
              <a:rPr lang="fr-FR" sz="1400" dirty="0" smtClean="0"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</a:p>
          <a:p>
            <a:endParaRPr lang="fr-F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51436" y="4813340"/>
            <a:ext cx="6271269" cy="1115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Mid</a:t>
            </a:r>
            <a:r>
              <a:rPr lang="fr-FR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term</a:t>
            </a:r>
            <a:endParaRPr lang="fr-FR" b="1" dirty="0" smtClean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spcBef>
                <a:spcPts val="300"/>
              </a:spcBef>
            </a:pPr>
            <a:r>
              <a:rPr lang="fr-FR" sz="1400" dirty="0" smtClean="0">
                <a:latin typeface="Poppins" panose="00000500000000000000" pitchFamily="2" charset="0"/>
                <a:cs typeface="Poppins" panose="00000500000000000000" pitchFamily="2" charset="0"/>
              </a:rPr>
              <a:t>Advance in the </a:t>
            </a:r>
            <a:r>
              <a:rPr lang="fr-FR" sz="14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delivery</a:t>
            </a:r>
            <a:r>
              <a:rPr lang="fr-FR" sz="1400" dirty="0" smtClean="0">
                <a:latin typeface="Poppins" panose="00000500000000000000" pitchFamily="2" charset="0"/>
                <a:cs typeface="Poppins" panose="00000500000000000000" pitchFamily="2" charset="0"/>
              </a:rPr>
              <a:t> of </a:t>
            </a:r>
            <a:r>
              <a:rPr lang="fr-FR" sz="14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reference</a:t>
            </a:r>
            <a:r>
              <a:rPr lang="fr-FR" sz="1400" dirty="0" smtClean="0">
                <a:latin typeface="Poppins" panose="00000500000000000000" pitchFamily="2" charset="0"/>
                <a:cs typeface="Poppins" panose="00000500000000000000" pitchFamily="2" charset="0"/>
              </a:rPr>
              <a:t> solutions for </a:t>
            </a:r>
            <a:r>
              <a:rPr lang="fr-FR" sz="14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immersed</a:t>
            </a:r>
            <a:r>
              <a:rPr lang="fr-FR" sz="1400" dirty="0" smtClean="0">
                <a:latin typeface="Poppins" panose="00000500000000000000" pitchFamily="2" charset="0"/>
                <a:cs typeface="Poppins" panose="00000500000000000000" pitchFamily="2" charset="0"/>
              </a:rPr>
              <a:t> contact</a:t>
            </a:r>
          </a:p>
          <a:p>
            <a:r>
              <a:rPr lang="fr-FR" sz="1400" i="1" dirty="0" smtClean="0">
                <a:latin typeface="Poppins" panose="00000500000000000000" pitchFamily="2" charset="0"/>
                <a:cs typeface="Poppins" panose="00000500000000000000" pitchFamily="2" charset="0"/>
              </a:rPr>
              <a:t>(for instance to </a:t>
            </a:r>
            <a:r>
              <a:rPr lang="fr-FR" sz="1400" i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qualify</a:t>
            </a:r>
            <a:r>
              <a:rPr lang="fr-FR" sz="1400" i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400" i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immersed</a:t>
            </a:r>
            <a:r>
              <a:rPr lang="fr-FR" sz="1400" i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400" i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boundary</a:t>
            </a:r>
            <a:r>
              <a:rPr lang="fr-FR" sz="1400" i="1" dirty="0" smtClean="0">
                <a:latin typeface="Poppins" panose="00000500000000000000" pitchFamily="2" charset="0"/>
                <a:cs typeface="Poppins" panose="00000500000000000000" pitchFamily="2" charset="0"/>
              </a:rPr>
              <a:t> solutions)</a:t>
            </a:r>
            <a:endParaRPr lang="fr-FR" i="1" dirty="0" smtClean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SquareObstacle_ro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35724" y="992337"/>
            <a:ext cx="7262076" cy="4084918"/>
          </a:xfrm>
          <a:prstGeom prst="rect">
            <a:avLst/>
          </a:prstGeom>
        </p:spPr>
      </p:pic>
      <p:sp>
        <p:nvSpPr>
          <p:cNvPr id="11" name="Arc 10"/>
          <p:cNvSpPr/>
          <p:nvPr/>
        </p:nvSpPr>
        <p:spPr>
          <a:xfrm>
            <a:off x="35861" y="2121640"/>
            <a:ext cx="4494306" cy="3008571"/>
          </a:xfrm>
          <a:prstGeom prst="arc">
            <a:avLst>
              <a:gd name="adj1" fmla="val 16200000"/>
              <a:gd name="adj2" fmla="val 19725722"/>
            </a:avLst>
          </a:prstGeom>
          <a:ln w="76200">
            <a:solidFill>
              <a:srgbClr val="E60019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9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Ã©sultat de recherche d'images pour &quot;thank you&quot;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347" y="2116546"/>
            <a:ext cx="4713135" cy="3134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>
            <a:off x="5370892" y="2021304"/>
            <a:ext cx="126000" cy="125128"/>
          </a:xfrm>
          <a:prstGeom prst="ellipse">
            <a:avLst/>
          </a:prstGeom>
          <a:solidFill>
            <a:srgbClr val="E6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9033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45931"/>
            <a:ext cx="10728325" cy="485410"/>
          </a:xfrm>
        </p:spPr>
        <p:txBody>
          <a:bodyPr>
            <a:normAutofit fontScale="90000"/>
          </a:bodyPr>
          <a:lstStyle/>
          <a:p>
            <a:pPr>
              <a:tabLst>
                <a:tab pos="990600" algn="l"/>
              </a:tabLst>
            </a:pPr>
            <a:r>
              <a:rPr lang="fr-FR" dirty="0" err="1" smtClean="0"/>
              <a:t>Brief</a:t>
            </a:r>
            <a:r>
              <a:rPr lang="fr-FR" dirty="0" smtClean="0"/>
              <a:t> </a:t>
            </a:r>
            <a:r>
              <a:rPr lang="fr-FR" dirty="0" err="1" smtClean="0"/>
              <a:t>reminder</a:t>
            </a:r>
            <a:r>
              <a:rPr lang="fr-FR" dirty="0" smtClean="0"/>
              <a:t> of the contexte for </a:t>
            </a:r>
            <a:r>
              <a:rPr lang="fr-FR" dirty="0" err="1" smtClean="0"/>
              <a:t>fluid</a:t>
            </a:r>
            <a:r>
              <a:rPr lang="fr-FR" dirty="0" smtClean="0"/>
              <a:t>-structure interaction</a:t>
            </a:r>
            <a:br>
              <a:rPr lang="fr-FR" dirty="0" smtClean="0"/>
            </a:br>
            <a:r>
              <a:rPr lang="fr-FR" sz="1600" dirty="0">
                <a:latin typeface="+mn-lt"/>
              </a:rPr>
              <a:t/>
            </a:r>
            <a:br>
              <a:rPr lang="fr-FR" sz="1600" dirty="0">
                <a:latin typeface="+mn-lt"/>
              </a:rPr>
            </a:br>
            <a:endParaRPr lang="fr-FR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6377" y="1337093"/>
            <a:ext cx="6919056" cy="22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2403" y="1379239"/>
            <a:ext cx="7714508" cy="5126461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23975" y="1379239"/>
            <a:ext cx="10634662" cy="2397545"/>
            <a:chOff x="1323975" y="869530"/>
            <a:chExt cx="10634662" cy="2397545"/>
          </a:xfrm>
        </p:grpSpPr>
        <p:sp>
          <p:nvSpPr>
            <p:cNvPr id="3" name="ZoneTexte 2"/>
            <p:cNvSpPr txBox="1"/>
            <p:nvPr/>
          </p:nvSpPr>
          <p:spPr>
            <a:xfrm>
              <a:off x="8367712" y="1445700"/>
              <a:ext cx="35909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err="1" smtClean="0"/>
                <a:t>Need</a:t>
              </a:r>
              <a:r>
                <a:rPr lang="fr-FR" sz="1400" b="1" dirty="0" smtClean="0"/>
                <a:t> for an </a:t>
              </a:r>
              <a:r>
                <a:rPr lang="fr-FR" sz="1400" b="1" dirty="0" err="1" smtClean="0"/>
                <a:t>arbitrary</a:t>
              </a:r>
              <a:r>
                <a:rPr lang="fr-FR" sz="1400" b="1" dirty="0" smtClean="0"/>
                <a:t> </a:t>
              </a:r>
              <a:r>
                <a:rPr lang="fr-FR" sz="1400" b="1" dirty="0" err="1" smtClean="0"/>
                <a:t>method</a:t>
              </a:r>
              <a:r>
                <a:rPr lang="fr-FR" sz="1400" b="1" dirty="0" smtClean="0"/>
                <a:t> </a:t>
              </a:r>
              <a:r>
                <a:rPr lang="fr-FR" sz="1400" dirty="0" smtClean="0"/>
                <a:t>to update </a:t>
              </a:r>
              <a:r>
                <a:rPr lang="fr-FR" sz="1400" dirty="0" err="1" smtClean="0"/>
                <a:t>interior</a:t>
              </a:r>
              <a:r>
                <a:rPr lang="fr-FR" sz="1400" dirty="0" smtClean="0"/>
                <a:t> </a:t>
              </a:r>
              <a:r>
                <a:rPr lang="fr-FR" sz="1400" dirty="0" err="1" smtClean="0"/>
                <a:t>grid</a:t>
              </a:r>
              <a:r>
                <a:rPr lang="fr-FR" sz="1400" dirty="0" smtClean="0"/>
                <a:t> points </a:t>
              </a:r>
              <a:r>
                <a:rPr lang="fr-FR" sz="1400" dirty="0" err="1" smtClean="0"/>
                <a:t>from</a:t>
              </a:r>
              <a:r>
                <a:rPr lang="fr-FR" sz="1400" dirty="0" smtClean="0"/>
                <a:t> the </a:t>
              </a:r>
              <a:r>
                <a:rPr lang="fr-FR" sz="1400" dirty="0" err="1" smtClean="0"/>
                <a:t>imposed</a:t>
              </a:r>
              <a:r>
                <a:rPr lang="fr-FR" sz="1400" dirty="0" smtClean="0"/>
                <a:t> </a:t>
              </a:r>
              <a:r>
                <a:rPr lang="fr-FR" sz="1400" dirty="0" err="1" smtClean="0"/>
                <a:t>Lagrangian</a:t>
              </a:r>
              <a:r>
                <a:rPr lang="fr-FR" sz="1400" dirty="0" smtClean="0"/>
                <a:t> motion on the </a:t>
              </a:r>
              <a:r>
                <a:rPr lang="fr-FR" sz="1400" dirty="0" err="1" smtClean="0"/>
                <a:t>fluid</a:t>
              </a:r>
              <a:r>
                <a:rPr lang="fr-FR" sz="1400" dirty="0" smtClean="0"/>
                <a:t>-structure </a:t>
              </a:r>
              <a:r>
                <a:rPr lang="fr-FR" sz="1400" dirty="0" err="1" smtClean="0"/>
                <a:t>boundary</a:t>
              </a:r>
              <a:r>
                <a:rPr lang="fr-FR" sz="1400" dirty="0" smtClean="0"/>
                <a:t>, </a:t>
              </a:r>
              <a:r>
                <a:rPr lang="fr-FR" sz="1400" dirty="0" err="1" smtClean="0"/>
                <a:t>with</a:t>
              </a:r>
              <a:r>
                <a:rPr lang="fr-FR" sz="1400" dirty="0" smtClean="0"/>
                <a:t> the objective of </a:t>
              </a:r>
              <a:r>
                <a:rPr lang="fr-FR" sz="1400" dirty="0" err="1" smtClean="0"/>
                <a:t>preserving</a:t>
              </a:r>
              <a:r>
                <a:rPr lang="fr-FR" sz="1400" dirty="0" smtClean="0"/>
                <a:t> the best aspect ratio for the </a:t>
              </a:r>
              <a:r>
                <a:rPr lang="fr-FR" sz="1400" dirty="0" err="1" smtClean="0"/>
                <a:t>fluid</a:t>
              </a:r>
              <a:r>
                <a:rPr lang="fr-FR" sz="1400" dirty="0" smtClean="0"/>
                <a:t> </a:t>
              </a:r>
              <a:r>
                <a:rPr lang="fr-FR" sz="1400" dirty="0" err="1" smtClean="0"/>
                <a:t>mesh</a:t>
              </a:r>
              <a:r>
                <a:rPr lang="fr-FR" sz="1400" dirty="0" smtClean="0"/>
                <a:t> </a:t>
              </a:r>
              <a:r>
                <a:rPr lang="fr-FR" sz="1400" dirty="0" err="1" smtClean="0"/>
                <a:t>cells</a:t>
              </a:r>
              <a:endParaRPr lang="fr-FR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23975" y="869530"/>
              <a:ext cx="6924675" cy="2397545"/>
            </a:xfrm>
            <a:prstGeom prst="rect">
              <a:avLst/>
            </a:prstGeom>
            <a:noFill/>
            <a:ln w="28575">
              <a:solidFill>
                <a:srgbClr val="E6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</p:grpSp>
      <p:sp>
        <p:nvSpPr>
          <p:cNvPr id="11" name="ZoneTexte 10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E60019"/>
                </a:solidFill>
              </a:rPr>
              <a:t>/ 14</a:t>
            </a:r>
            <a:endParaRPr lang="fr-FR" sz="1200" b="1" dirty="0">
              <a:solidFill>
                <a:srgbClr val="E6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7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3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45931"/>
            <a:ext cx="10728325" cy="48541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Ask</a:t>
            </a:r>
            <a:r>
              <a:rPr lang="fr-FR" dirty="0" smtClean="0"/>
              <a:t> for the program!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1600" dirty="0">
                <a:latin typeface="+mn-lt"/>
              </a:rPr>
              <a:t/>
            </a:r>
            <a:br>
              <a:rPr lang="fr-FR" sz="1600" dirty="0">
                <a:latin typeface="+mn-lt"/>
              </a:rPr>
            </a:br>
            <a:endParaRPr lang="fr-FR" dirty="0">
              <a:latin typeface="+mn-lt"/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727001" y="1449467"/>
            <a:ext cx="720000" cy="704054"/>
          </a:xfrm>
          <a:prstGeom prst="ellipse">
            <a:avLst/>
          </a:prstGeom>
          <a:solidFill>
            <a:srgbClr val="E6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r>
              <a:rPr lang="fr-FR" sz="1600" b="1" dirty="0" smtClean="0"/>
              <a:t>A.</a:t>
            </a:r>
            <a:endParaRPr lang="fr-FR" b="1" dirty="0" smtClean="0"/>
          </a:p>
        </p:txBody>
      </p:sp>
      <p:sp>
        <p:nvSpPr>
          <p:cNvPr id="41" name="ZoneTexte 40"/>
          <p:cNvSpPr txBox="1"/>
          <p:nvPr/>
        </p:nvSpPr>
        <p:spPr>
          <a:xfrm>
            <a:off x="1460962" y="1617103"/>
            <a:ext cx="7659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Strategy for large scale grid motion in ALE simulations</a:t>
            </a:r>
            <a:endParaRPr lang="fr-FR" b="1" dirty="0" smtClean="0"/>
          </a:p>
          <a:p>
            <a:r>
              <a:rPr lang="en-US" sz="1400" dirty="0"/>
              <a:t>Basics of ALE fluid grid motion in CFD software</a:t>
            </a:r>
            <a:endParaRPr lang="fr-FR" sz="1400" dirty="0" smtClean="0"/>
          </a:p>
          <a:p>
            <a:r>
              <a:rPr lang="fr-FR" sz="1400" dirty="0" err="1"/>
              <a:t>Known</a:t>
            </a:r>
            <a:r>
              <a:rPr lang="fr-FR" sz="1400" dirty="0"/>
              <a:t> </a:t>
            </a:r>
            <a:r>
              <a:rPr lang="fr-FR" sz="1400" dirty="0" err="1"/>
              <a:t>shortcomings</a:t>
            </a:r>
            <a:r>
              <a:rPr lang="fr-FR" sz="1400" dirty="0"/>
              <a:t>…</a:t>
            </a:r>
            <a:endParaRPr lang="fr-FR" sz="1400" dirty="0" smtClean="0"/>
          </a:p>
          <a:p>
            <a:r>
              <a:rPr lang="en-US" sz="1400" dirty="0"/>
              <a:t>An innovative strategy in two </a:t>
            </a:r>
            <a:r>
              <a:rPr lang="en-US" sz="1400" dirty="0" smtClean="0"/>
              <a:t>steps</a:t>
            </a:r>
            <a:endParaRPr lang="fr-FR" sz="1400" dirty="0" smtClean="0"/>
          </a:p>
        </p:txBody>
      </p:sp>
      <p:sp>
        <p:nvSpPr>
          <p:cNvPr id="42" name="Ellipse 41"/>
          <p:cNvSpPr/>
          <p:nvPr/>
        </p:nvSpPr>
        <p:spPr>
          <a:xfrm>
            <a:off x="1536312" y="2817129"/>
            <a:ext cx="720000" cy="704054"/>
          </a:xfrm>
          <a:prstGeom prst="ellipse">
            <a:avLst/>
          </a:prstGeom>
          <a:solidFill>
            <a:srgbClr val="E6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r>
              <a:rPr lang="fr-FR" sz="1600" b="1" dirty="0" smtClean="0"/>
              <a:t>B.</a:t>
            </a:r>
            <a:endParaRPr lang="fr-FR" b="1" dirty="0" smtClean="0"/>
          </a:p>
        </p:txBody>
      </p:sp>
      <p:sp>
        <p:nvSpPr>
          <p:cNvPr id="43" name="ZoneTexte 42"/>
          <p:cNvSpPr txBox="1"/>
          <p:nvPr/>
        </p:nvSpPr>
        <p:spPr>
          <a:xfrm>
            <a:off x="2249311" y="2960359"/>
            <a:ext cx="66197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Implementation key-points and some results</a:t>
            </a:r>
            <a:endParaRPr lang="fr-FR" b="1" dirty="0" smtClean="0"/>
          </a:p>
          <a:p>
            <a:r>
              <a:rPr lang="en-US" sz="1400" dirty="0"/>
              <a:t>Complete algorithm and solving steps</a:t>
            </a:r>
            <a:endParaRPr lang="fr-FR" sz="1400" dirty="0"/>
          </a:p>
          <a:p>
            <a:r>
              <a:rPr lang="en-US" sz="1400" dirty="0"/>
              <a:t>Test 0: proof-of-concept with EPX</a:t>
            </a:r>
            <a:endParaRPr lang="fr-FR" sz="1400" dirty="0"/>
          </a:p>
          <a:p>
            <a:r>
              <a:rPr lang="en-US" sz="1400" dirty="0"/>
              <a:t>Test 1: square in </a:t>
            </a:r>
            <a:r>
              <a:rPr lang="en-US" sz="1400" dirty="0" smtClean="0"/>
              <a:t>translation</a:t>
            </a:r>
          </a:p>
          <a:p>
            <a:r>
              <a:rPr lang="en-US" sz="1400" dirty="0" smtClean="0"/>
              <a:t>Test 2: towards </a:t>
            </a:r>
            <a:r>
              <a:rPr lang="en-US" sz="1400" dirty="0"/>
              <a:t>extreme mesh compression</a:t>
            </a:r>
            <a:endParaRPr lang="fr-FR" sz="1400" dirty="0"/>
          </a:p>
        </p:txBody>
      </p:sp>
      <p:sp>
        <p:nvSpPr>
          <p:cNvPr id="13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26600" y="6343650"/>
            <a:ext cx="1016000" cy="365125"/>
          </a:xfrm>
        </p:spPr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6343650"/>
            <a:ext cx="8839200" cy="365125"/>
          </a:xfrm>
        </p:spPr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E60019"/>
                </a:solidFill>
              </a:rPr>
              <a:t>/ 14</a:t>
            </a:r>
            <a:endParaRPr lang="fr-FR" sz="1200" b="1" dirty="0">
              <a:solidFill>
                <a:srgbClr val="E60019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359566" y="4375828"/>
            <a:ext cx="720000" cy="704054"/>
          </a:xfrm>
          <a:prstGeom prst="ellipse">
            <a:avLst/>
          </a:prstGeom>
          <a:solidFill>
            <a:srgbClr val="E6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r>
              <a:rPr lang="fr-FR" sz="1600" b="1" dirty="0"/>
              <a:t>C</a:t>
            </a:r>
            <a:r>
              <a:rPr lang="fr-FR" sz="1600" b="1" dirty="0" smtClean="0"/>
              <a:t>.</a:t>
            </a:r>
            <a:endParaRPr lang="fr-FR" b="1" dirty="0" smtClean="0"/>
          </a:p>
        </p:txBody>
      </p:sp>
      <p:sp>
        <p:nvSpPr>
          <p:cNvPr id="16" name="ZoneTexte 15"/>
          <p:cNvSpPr txBox="1"/>
          <p:nvPr/>
        </p:nvSpPr>
        <p:spPr>
          <a:xfrm>
            <a:off x="3072565" y="4519058"/>
            <a:ext cx="661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Short conclusion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504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800" b="1" dirty="0" err="1" smtClean="0"/>
              <a:t>Strategy</a:t>
            </a:r>
            <a:r>
              <a:rPr lang="fr-FR" sz="4800" b="1" dirty="0" smtClean="0"/>
              <a:t> for large </a:t>
            </a:r>
            <a:r>
              <a:rPr lang="fr-FR" sz="4800" b="1" dirty="0" err="1" smtClean="0"/>
              <a:t>scale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grid</a:t>
            </a:r>
            <a:r>
              <a:rPr lang="fr-FR" sz="4800" b="1" dirty="0" smtClean="0"/>
              <a:t> motion in ALE simulations</a:t>
            </a:r>
            <a:endParaRPr lang="fr-FR" sz="48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A</a:t>
            </a:r>
          </a:p>
        </p:txBody>
      </p:sp>
      <p:sp>
        <p:nvSpPr>
          <p:cNvPr id="8" name="ZoneTexte 7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/ 14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9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5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45931"/>
            <a:ext cx="10728325" cy="485410"/>
          </a:xfrm>
        </p:spPr>
        <p:txBody>
          <a:bodyPr>
            <a:normAutofit fontScale="90000"/>
          </a:bodyPr>
          <a:lstStyle/>
          <a:p>
            <a:pPr>
              <a:tabLst>
                <a:tab pos="1343025" algn="l"/>
              </a:tabLst>
            </a:pPr>
            <a:r>
              <a:rPr lang="fr-FR" dirty="0" smtClean="0"/>
              <a:t>Basics of ALE </a:t>
            </a:r>
            <a:r>
              <a:rPr lang="fr-FR" dirty="0" err="1" smtClean="0"/>
              <a:t>fluid</a:t>
            </a:r>
            <a:r>
              <a:rPr lang="fr-FR" dirty="0" smtClean="0"/>
              <a:t> </a:t>
            </a:r>
            <a:r>
              <a:rPr lang="fr-FR" dirty="0" err="1" smtClean="0"/>
              <a:t>grid</a:t>
            </a:r>
            <a:r>
              <a:rPr lang="fr-FR" dirty="0" smtClean="0"/>
              <a:t> motion in CFD software</a:t>
            </a:r>
            <a:endParaRPr lang="fr-FR" dirty="0">
              <a:latin typeface="+mn-lt"/>
            </a:endParaRPr>
          </a:p>
        </p:txBody>
      </p:sp>
      <p:sp>
        <p:nvSpPr>
          <p:cNvPr id="18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26600" y="6343650"/>
            <a:ext cx="1016000" cy="365125"/>
          </a:xfrm>
        </p:spPr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6343650"/>
            <a:ext cx="8839200" cy="365125"/>
          </a:xfrm>
        </p:spPr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E60019"/>
                </a:solidFill>
              </a:rPr>
              <a:t>/ 14</a:t>
            </a:r>
            <a:endParaRPr lang="fr-FR" sz="1200" b="1" dirty="0">
              <a:solidFill>
                <a:srgbClr val="E600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652004" y="1550505"/>
                <a:ext cx="2510727" cy="4906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400" b="0" i="0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div</m:t>
                    </m:r>
                    <m:d>
                      <m:dPr>
                        <m:begChr m:val="["/>
                        <m:endChr m:val="]"/>
                        <m:ctrlP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sz="1400" i="1">
                                    <a:solidFill>
                                      <a:srgbClr val="E600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b="1" i="1">
                                    <a:solidFill>
                                      <a:srgbClr val="E6001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</m:acc>
                          </m:e>
                          <m:sub>
                            <m: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fr-FR" sz="1400" i="1" smtClean="0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 smtClean="0">
                                    <a:solidFill>
                                      <a:srgbClr val="E600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FR" sz="1400" b="0" i="1" smtClean="0">
                                        <a:solidFill>
                                          <a:srgbClr val="E6001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b="1" i="1" smtClean="0">
                                        <a:solidFill>
                                          <a:srgbClr val="E6001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400" b="0" i="1" smtClean="0">
                                    <a:solidFill>
                                      <a:srgbClr val="E60019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1400" b="0" i="0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400" dirty="0" smtClean="0">
                    <a:solidFill>
                      <a:srgbClr val="E60019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1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fr-FR" sz="1400" b="0" i="1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1400" b="0" i="1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400" b="0" i="0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sz="1400" b="0" i="0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𝑓𝑠</m:t>
                        </m:r>
                      </m:sub>
                    </m:sSub>
                  </m:oMath>
                </a14:m>
                <a:r>
                  <a:rPr lang="fr-FR" sz="1600" b="0" dirty="0" smtClean="0">
                    <a:solidFill>
                      <a:srgbClr val="E60019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1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fr-FR" sz="1400" i="1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b="0" i="1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1400" i="1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40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sz="140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i="1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sz="1400" i="1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fr-FR" sz="1400" b="0" i="1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𝑓𝑠</m:t>
                        </m:r>
                      </m:sub>
                    </m:sSub>
                  </m:oMath>
                </a14:m>
                <a:r>
                  <a:rPr lang="fr-FR" sz="1600" dirty="0" smtClean="0">
                    <a:solidFill>
                      <a:srgbClr val="E60019"/>
                    </a:solidFill>
                  </a:rPr>
                  <a:t> </a:t>
                </a:r>
              </a:p>
              <a:p>
                <a:r>
                  <a:rPr lang="fr-FR" sz="1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w</a:t>
                </a:r>
                <a:r>
                  <a:rPr lang="fr-FR" sz="12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ith</a:t>
                </a:r>
                <a:r>
                  <a:rPr lang="fr-FR" sz="12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2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well-chosen</a:t>
                </a:r>
                <a:r>
                  <a:rPr lang="fr-FR" sz="12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2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fictitious</a:t>
                </a:r>
                <a:r>
                  <a:rPr lang="fr-FR" sz="12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2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material</a:t>
                </a:r>
                <a:r>
                  <a:rPr lang="fr-FR" sz="12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2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parameters</a:t>
                </a:r>
                <a:endParaRPr lang="fr-FR" sz="1200" dirty="0" smtClean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fr-FR" sz="14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With</a:t>
                </a:r>
                <a:r>
                  <a:rPr lang="fr-FR" sz="14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</m:ctrlPr>
                      </m:sSubPr>
                      <m:e>
                        <m: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" panose="00000500000000000000" pitchFamily="2" charset="0"/>
                          </a:rPr>
                          <m:t>𝜈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  <m:t>𝑔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  <a:cs typeface="Poppins" panose="00000500000000000000" pitchFamily="2" charset="0"/>
                      </a:rPr>
                      <m:t>=0</m:t>
                    </m:r>
                  </m:oMath>
                </a14:m>
                <a:r>
                  <a:rPr lang="fr-FR" sz="14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, </a:t>
                </a:r>
                <a:r>
                  <a:rPr lang="fr-FR" sz="14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often</a:t>
                </a:r>
                <a:r>
                  <a:rPr lang="fr-FR" sz="14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4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used</a:t>
                </a:r>
                <a:r>
                  <a:rPr lang="fr-FR" sz="14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400" b="1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harmonic</a:t>
                </a:r>
                <a:r>
                  <a:rPr lang="fr-FR" sz="1400" b="1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400" b="1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equation</a:t>
                </a:r>
                <a:r>
                  <a:rPr lang="fr-FR" sz="14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: </a:t>
                </a:r>
              </a:p>
              <a:p>
                <a:pPr>
                  <a:spcBef>
                    <a:spcPts val="6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1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fr-FR" sz="140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400" dirty="0">
                    <a:solidFill>
                      <a:srgbClr val="E60019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1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fr-FR" sz="1400" i="1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1400" i="1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40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sz="140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𝑓𝑠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rgbClr val="E60019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1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fr-FR" sz="1400" i="1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fr-FR" sz="140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sz="140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i="1">
                        <a:solidFill>
                          <a:srgbClr val="E6001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sz="1400" i="1">
                        <a:solidFill>
                          <a:srgbClr val="E6001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fr-FR" sz="1400" i="1">
                        <a:solidFill>
                          <a:srgbClr val="E6001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𝑓𝑠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rgbClr val="E60019"/>
                    </a:solidFill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fr-FR" sz="14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Some</a:t>
                </a:r>
                <a:r>
                  <a:rPr lang="fr-FR" sz="14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tentative and </a:t>
                </a:r>
                <a:r>
                  <a:rPr lang="fr-FR" sz="14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interesting</a:t>
                </a:r>
                <a:r>
                  <a:rPr lang="fr-FR" sz="14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4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results</a:t>
                </a:r>
                <a:r>
                  <a:rPr lang="fr-FR" sz="14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4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with</a:t>
                </a:r>
                <a:r>
                  <a:rPr lang="fr-FR" sz="14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the </a:t>
                </a:r>
                <a:r>
                  <a:rPr lang="fr-FR" sz="1400" b="1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bi-</a:t>
                </a:r>
                <a:r>
                  <a:rPr lang="fr-FR" sz="1400" b="1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harmonic</a:t>
                </a:r>
                <a:r>
                  <a:rPr lang="fr-FR" sz="1400" b="1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400" b="1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equation</a:t>
                </a:r>
                <a:r>
                  <a:rPr lang="fr-FR" sz="14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:</a:t>
                </a:r>
              </a:p>
              <a:p>
                <a:pPr>
                  <a:spcBef>
                    <a:spcPts val="6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140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1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fr-FR" sz="140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400" dirty="0">
                    <a:solidFill>
                      <a:srgbClr val="E60019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:r>
                  <a:rPr lang="fr-FR" sz="1200" dirty="0" err="1" smtClean="0">
                    <a:latin typeface="Poppins" panose="00000500000000000000" pitchFamily="2" charset="0"/>
                    <a:cs typeface="Poppins" panose="00000500000000000000" pitchFamily="2" charset="0"/>
                  </a:rPr>
                  <a:t>with</a:t>
                </a:r>
                <a:r>
                  <a:rPr lang="fr-FR" sz="1200" dirty="0" smtClean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suitable</a:t>
                </a:r>
                <a:r>
                  <a:rPr lang="fr-FR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mixed </a:t>
                </a:r>
                <a:r>
                  <a:rPr lang="fr-FR" sz="1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boundary</a:t>
                </a:r>
                <a:r>
                  <a:rPr lang="fr-FR" sz="1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conditions </a:t>
                </a:r>
              </a:p>
              <a:p>
                <a:pPr>
                  <a:spcBef>
                    <a:spcPts val="600"/>
                  </a:spcBef>
                </a:pPr>
                <a:endParaRPr lang="fr-FR" sz="1400" dirty="0" smtClean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04" y="1550505"/>
                <a:ext cx="2510727" cy="4906343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652004" y="1019587"/>
            <a:ext cx="260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Classical</a:t>
            </a:r>
            <a:r>
              <a:rPr lang="fr-FR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expression of the </a:t>
            </a:r>
            <a:r>
              <a:rPr lang="fr-FR" sz="1400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grid</a:t>
            </a:r>
            <a:r>
              <a:rPr lang="fr-FR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motion </a:t>
            </a:r>
            <a:r>
              <a:rPr lang="fr-FR" sz="1400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  <a:endParaRPr lang="fr-FR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 flipH="1">
            <a:off x="3180521" y="1114999"/>
            <a:ext cx="0" cy="4810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e 25"/>
          <p:cNvGrpSpPr/>
          <p:nvPr/>
        </p:nvGrpSpPr>
        <p:grpSpPr>
          <a:xfrm>
            <a:off x="3307818" y="978691"/>
            <a:ext cx="8718476" cy="5386990"/>
            <a:chOff x="3307818" y="978691"/>
            <a:chExt cx="8718476" cy="538699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5528" y="1351177"/>
              <a:ext cx="6498563" cy="386633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6888" y="978691"/>
              <a:ext cx="1904891" cy="421687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31676" y="5193157"/>
              <a:ext cx="523982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Thomas </a:t>
              </a:r>
              <a:r>
                <a:rPr lang="fr-FR" sz="1100" b="1" dirty="0" err="1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Wick</a:t>
              </a:r>
              <a:r>
                <a:rPr lang="fr-FR" sz="1100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fr-FR" sz="1100" i="1" dirty="0" err="1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Fluid</a:t>
              </a:r>
              <a:r>
                <a:rPr lang="fr-FR" sz="1100" i="1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-structure </a:t>
              </a:r>
              <a:r>
                <a:rPr lang="fr-FR" sz="11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interactions </a:t>
              </a:r>
              <a:r>
                <a:rPr lang="fr-FR" sz="1100" i="1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using</a:t>
              </a:r>
              <a:r>
                <a:rPr lang="fr-FR" sz="11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i="1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different</a:t>
              </a:r>
              <a:r>
                <a:rPr lang="fr-FR" sz="11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i="1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mesh</a:t>
              </a:r>
              <a:r>
                <a:rPr lang="fr-FR" sz="11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motion </a:t>
              </a:r>
              <a:r>
                <a:rPr lang="fr-FR" sz="1100" i="1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techniques</a:t>
              </a:r>
              <a:r>
                <a:rPr lang="fr-FR" sz="1100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Computers </a:t>
              </a:r>
              <a:r>
                <a:rPr lang="fr-FR" sz="1100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&amp; </a:t>
              </a:r>
              <a:r>
                <a:rPr lang="fr-FR" sz="1100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Structures, Volume </a:t>
              </a:r>
              <a:r>
                <a:rPr lang="fr-FR" sz="1100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89, Issues </a:t>
              </a:r>
              <a:r>
                <a:rPr lang="fr-FR" sz="1100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13–14, 2011</a:t>
              </a:r>
              <a:endParaRPr lang="fr-FR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89293" y="5248857"/>
              <a:ext cx="3386340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b="1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Shamanskiy</a:t>
              </a:r>
              <a:r>
                <a:rPr lang="en-US" sz="11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A., Simeon, B</a:t>
              </a:r>
              <a:r>
                <a:rPr lang="en-US" sz="1100" b="1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r>
                <a:rPr lang="en-US" sz="1100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100" i="1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Mesh moving techniques in fluid-structure interaction: robustness, accumulated distortion and computational efficiency</a:t>
              </a:r>
              <a:r>
                <a:rPr lang="en-US" sz="1100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r>
                <a:rPr lang="en-US" sz="1100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 </a:t>
              </a:r>
              <a:r>
                <a:rPr lang="en-US" sz="1100" dirty="0" err="1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Comput</a:t>
              </a:r>
              <a:r>
                <a:rPr lang="en-US" sz="1100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100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Mech</a:t>
              </a:r>
              <a:r>
                <a:rPr lang="en-US" sz="1100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 67, 583–600 (2021)</a:t>
              </a:r>
              <a:endParaRPr lang="fr-FR" sz="11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307818" y="1027432"/>
              <a:ext cx="260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Some</a:t>
              </a:r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4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results</a:t>
              </a:r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…</a:t>
              </a:r>
              <a:endParaRPr lang="fr-FR" sz="1400" b="1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3331675" y="5552380"/>
              <a:ext cx="26164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Focus on bi-</a:t>
              </a:r>
              <a:r>
                <a:rPr lang="fr-FR" sz="1200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harmonic</a:t>
              </a:r>
              <a:r>
                <a:rPr lang="fr-FR" sz="1200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200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equation</a:t>
              </a:r>
              <a:endParaRPr lang="fr-FR" sz="1200" u="sng" dirty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8571502" y="6088682"/>
              <a:ext cx="3454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Focus on non-</a:t>
              </a:r>
              <a:r>
                <a:rPr lang="fr-FR" sz="1200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linear</a:t>
              </a:r>
              <a:r>
                <a:rPr lang="fr-FR" sz="1200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200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fictitious</a:t>
              </a:r>
              <a:r>
                <a:rPr lang="fr-FR" sz="1200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200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grid</a:t>
              </a:r>
              <a:r>
                <a:rPr lang="fr-FR" sz="1200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200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problem</a:t>
              </a:r>
              <a:endParaRPr lang="fr-FR" sz="1200" u="sng" dirty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/>
          <p:cNvGrpSpPr/>
          <p:nvPr/>
        </p:nvGrpSpPr>
        <p:grpSpPr>
          <a:xfrm>
            <a:off x="652003" y="4164411"/>
            <a:ext cx="8576664" cy="2644388"/>
            <a:chOff x="652003" y="4164411"/>
            <a:chExt cx="8576664" cy="2644388"/>
          </a:xfrm>
        </p:grpSpPr>
        <p:sp>
          <p:nvSpPr>
            <p:cNvPr id="28" name="ZoneTexte 27"/>
            <p:cNvSpPr txBox="1"/>
            <p:nvPr/>
          </p:nvSpPr>
          <p:spPr>
            <a:xfrm>
              <a:off x="652003" y="4164411"/>
              <a:ext cx="4648782" cy="2323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/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3. </a:t>
              </a:r>
              <a:r>
                <a:rPr lang="fr-FR" sz="14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Flexibility</a:t>
              </a:r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and software </a:t>
              </a:r>
              <a:r>
                <a:rPr lang="fr-FR" sz="14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requirements</a:t>
              </a:r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4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when</a:t>
              </a:r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4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you</a:t>
              </a:r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go for </a:t>
              </a:r>
              <a:r>
                <a:rPr lang="fr-FR" sz="14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complex</a:t>
              </a:r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4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grid</a:t>
              </a:r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4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problems</a:t>
              </a:r>
              <a:endParaRPr lang="fr-FR" sz="1400" b="1" dirty="0" smtClean="0"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>
                <a:spcBef>
                  <a:spcPts val="300"/>
                </a:spcBef>
              </a:pP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Bi-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harmonic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equation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shows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interesting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results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at the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price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of a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specific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solver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/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discretization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and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boundary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conditions</a:t>
              </a:r>
            </a:p>
            <a:p>
              <a:pPr>
                <a:spcBef>
                  <a:spcPts val="1200"/>
                </a:spcBef>
              </a:pP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Best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robustness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obtained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with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full non-</a:t>
              </a:r>
              <a:r>
                <a:rPr lang="fr-FR" sz="11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linear</a:t>
              </a:r>
              <a:r>
                <a:rPr lang="fr-FR" sz="11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fictitious</a:t>
              </a:r>
              <a:r>
                <a:rPr lang="fr-FR" sz="11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problem</a:t>
              </a:r>
              <a:r>
                <a:rPr lang="fr-FR" sz="11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b="1" u="sng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close to </a:t>
              </a:r>
              <a:r>
                <a:rPr lang="fr-FR" sz="1100" b="1" u="sng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incompressibility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, but…</a:t>
              </a:r>
            </a:p>
            <a:p>
              <a:pPr marL="171450" indent="-171450">
                <a:spcBef>
                  <a:spcPts val="300"/>
                </a:spcBef>
                <a:buClr>
                  <a:schemeClr val="tx1"/>
                </a:buClr>
                <a:buFont typeface="Wingdings" panose="05000000000000000000" pitchFamily="2" charset="2"/>
                <a:buChar char="q"/>
              </a:pPr>
              <a:r>
                <a:rPr lang="fr-FR" sz="1050" i="1" u="sng" dirty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</a:t>
              </a:r>
              <a:r>
                <a:rPr lang="fr-FR" sz="1050" i="1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on-</a:t>
              </a:r>
              <a:r>
                <a:rPr lang="fr-FR" sz="1050" i="1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linear</a:t>
              </a:r>
              <a:r>
                <a:rPr lang="fr-FR" sz="1050" i="1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implicit</a:t>
              </a:r>
              <a:r>
                <a:rPr lang="fr-FR" sz="1050" i="1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solver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(Newton-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Raphson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)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requested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and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often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unavailable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in CFD software </a:t>
              </a:r>
            </a:p>
            <a:p>
              <a:pPr marL="171450" indent="-171450">
                <a:spcBef>
                  <a:spcPts val="300"/>
                </a:spcBef>
                <a:buClr>
                  <a:schemeClr val="tx1"/>
                </a:buClr>
                <a:buFont typeface="Wingdings" panose="05000000000000000000" pitchFamily="2" charset="2"/>
                <a:buChar char="q"/>
              </a:pPr>
              <a:r>
                <a:rPr lang="fr-FR" sz="1050" i="1" u="sng" dirty="0" err="1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</a:t>
              </a:r>
              <a:r>
                <a:rPr lang="fr-FR" sz="1050" i="1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naffordable</a:t>
              </a:r>
              <a:r>
                <a:rPr lang="fr-FR" sz="1050" i="1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increase</a:t>
              </a:r>
              <a:r>
                <a:rPr lang="fr-FR" sz="1050" i="1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of the </a:t>
              </a:r>
              <a:r>
                <a:rPr lang="fr-FR" sz="1050" i="1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cost</a:t>
              </a:r>
              <a:r>
                <a:rPr lang="fr-FR" sz="1050" i="1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of the </a:t>
              </a:r>
              <a:r>
                <a:rPr lang="fr-FR" sz="1050" i="1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grid</a:t>
              </a:r>
              <a:r>
                <a:rPr lang="fr-FR" sz="1050" i="1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problem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compared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to the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physical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fluid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solver</a:t>
              </a:r>
              <a:endParaRPr lang="fr-FR" sz="1050" i="1" dirty="0" smtClean="0"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>
                <a:spcBef>
                  <a:spcPts val="300"/>
                </a:spcBef>
              </a:pPr>
              <a:endParaRPr lang="fr-FR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73" t="21174" r="5598" b="25477"/>
            <a:stretch/>
          </p:blipFill>
          <p:spPr>
            <a:xfrm>
              <a:off x="5300785" y="4200614"/>
              <a:ext cx="2476500" cy="2508161"/>
            </a:xfrm>
            <a:prstGeom prst="rect">
              <a:avLst/>
            </a:prstGeom>
          </p:spPr>
        </p:pic>
        <p:sp>
          <p:nvSpPr>
            <p:cNvPr id="29" name="ZoneTexte 28"/>
            <p:cNvSpPr txBox="1"/>
            <p:nvPr/>
          </p:nvSpPr>
          <p:spPr>
            <a:xfrm>
              <a:off x="7671641" y="4191966"/>
              <a:ext cx="15570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Quasi-incompressible Ogden model</a:t>
              </a:r>
              <a:endParaRPr lang="fr-FR" sz="10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2" t="27666" r="53739" b="44799"/>
            <a:stretch/>
          </p:blipFill>
          <p:spPr>
            <a:xfrm>
              <a:off x="6659033" y="5250932"/>
              <a:ext cx="1519766" cy="155786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6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45931"/>
            <a:ext cx="10728325" cy="485410"/>
          </a:xfrm>
        </p:spPr>
        <p:txBody>
          <a:bodyPr>
            <a:normAutofit fontScale="90000"/>
          </a:bodyPr>
          <a:lstStyle/>
          <a:p>
            <a:pPr>
              <a:tabLst>
                <a:tab pos="1343025" algn="l"/>
              </a:tabLst>
            </a:pPr>
            <a:r>
              <a:rPr lang="fr-FR" dirty="0" err="1" smtClean="0"/>
              <a:t>Known</a:t>
            </a:r>
            <a:r>
              <a:rPr lang="fr-FR" dirty="0" smtClean="0"/>
              <a:t> </a:t>
            </a:r>
            <a:r>
              <a:rPr lang="fr-FR" dirty="0" err="1" smtClean="0"/>
              <a:t>shortcomings</a:t>
            </a:r>
            <a:r>
              <a:rPr lang="fr-FR" dirty="0" smtClean="0"/>
              <a:t>…</a:t>
            </a:r>
            <a:endParaRPr lang="fr-FR" dirty="0">
              <a:latin typeface="+mn-lt"/>
            </a:endParaRPr>
          </a:p>
        </p:txBody>
      </p:sp>
      <p:sp>
        <p:nvSpPr>
          <p:cNvPr id="18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26600" y="6343650"/>
            <a:ext cx="1016000" cy="365125"/>
          </a:xfrm>
        </p:spPr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6343650"/>
            <a:ext cx="8839200" cy="365125"/>
          </a:xfrm>
        </p:spPr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E60019"/>
                </a:solidFill>
              </a:rPr>
              <a:t>/ 14</a:t>
            </a:r>
            <a:endParaRPr lang="fr-FR" sz="1200" b="1" dirty="0">
              <a:solidFill>
                <a:srgbClr val="E60019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52003" y="943393"/>
            <a:ext cx="640496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1. </a:t>
            </a:r>
            <a:r>
              <a:rPr lang="fr-FR" sz="1400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Additional</a:t>
            </a:r>
            <a:r>
              <a:rPr lang="fr-FR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400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numerical</a:t>
            </a:r>
            <a:r>
              <a:rPr lang="fr-FR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400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cost</a:t>
            </a:r>
            <a:endParaRPr lang="fr-FR" sz="1400" b="1" dirty="0" smtClean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spcBef>
                <a:spcPts val="300"/>
              </a:spcBef>
            </a:pP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Needed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solve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any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kind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of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elliptic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with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a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scaling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in N log(N) at best…</a:t>
            </a:r>
          </a:p>
          <a:p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Minimum </a:t>
            </a: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overhead</a:t>
            </a:r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of ~30%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regarding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complete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fluid</a:t>
            </a:r>
            <a:r>
              <a:rPr lang="fr-FR" sz="11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solution</a:t>
            </a:r>
            <a:endParaRPr lang="fr-FR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2" name="Groupe 31"/>
          <p:cNvGrpSpPr/>
          <p:nvPr/>
        </p:nvGrpSpPr>
        <p:grpSpPr>
          <a:xfrm>
            <a:off x="652004" y="1544399"/>
            <a:ext cx="9991283" cy="2786421"/>
            <a:chOff x="652004" y="1544399"/>
            <a:chExt cx="9991283" cy="2786421"/>
          </a:xfrm>
        </p:grpSpPr>
        <p:sp>
          <p:nvSpPr>
            <p:cNvPr id="22" name="ZoneTexte 21"/>
            <p:cNvSpPr txBox="1"/>
            <p:nvPr/>
          </p:nvSpPr>
          <p:spPr>
            <a:xfrm>
              <a:off x="652004" y="1689890"/>
              <a:ext cx="4909606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2. </a:t>
              </a:r>
              <a:r>
                <a:rPr lang="fr-FR" sz="14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Robustness</a:t>
              </a:r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for large structural motion</a:t>
              </a:r>
            </a:p>
            <a:p>
              <a:pPr>
                <a:spcBef>
                  <a:spcPts val="300"/>
                </a:spcBef>
              </a:pP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Harmonic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and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linear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elastic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fictitious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problems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quickly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reaches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limits</a:t>
              </a:r>
              <a:r>
                <a:rPr lang="fr-FR" sz="1100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for </a:t>
              </a:r>
              <a:r>
                <a:rPr lang="fr-FR" sz="1100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finite</a:t>
              </a:r>
              <a:r>
                <a:rPr lang="fr-FR" sz="1100" u="sng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u="sng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displacements</a:t>
              </a:r>
              <a:endParaRPr lang="fr-FR" sz="1100" u="sng" dirty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" t="21297" r="35710" b="26212"/>
            <a:stretch/>
          </p:blipFill>
          <p:spPr>
            <a:xfrm>
              <a:off x="5300785" y="1706822"/>
              <a:ext cx="5078046" cy="2458560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5964767" y="2128508"/>
              <a:ext cx="1215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Initial position of the structure</a:t>
              </a:r>
              <a:endParaRPr lang="fr-FR" sz="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>
              <a:off x="5822462" y="2467062"/>
              <a:ext cx="0" cy="949569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6391968" y="1553157"/>
              <a:ext cx="14237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Harmonic</a:t>
              </a:r>
              <a:r>
                <a:rPr lang="fr-FR" sz="10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equation</a:t>
              </a:r>
              <a:endParaRPr lang="fr-FR" sz="10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8793474" y="1544399"/>
              <a:ext cx="15985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Elastic</a:t>
              </a:r>
              <a:r>
                <a:rPr lang="fr-FR" sz="10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model (</a:t>
              </a:r>
              <a:r>
                <a:rPr lang="fr-FR" sz="1000" dirty="0" smtClean="0">
                  <a:latin typeface="Poppins" panose="00000500000000000000" pitchFamily="2" charset="0"/>
                  <a:cs typeface="Poppins" panose="00000500000000000000" pitchFamily="2" charset="0"/>
                  <a:sym typeface="Symbol" panose="05050102010706020507" pitchFamily="18" charset="2"/>
                </a:rPr>
                <a:t> = 0.3)</a:t>
              </a:r>
              <a:endParaRPr lang="fr-FR" sz="10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0" t="30977" r="61111" b="30715"/>
            <a:stretch/>
          </p:blipFill>
          <p:spPr>
            <a:xfrm>
              <a:off x="6547175" y="2792372"/>
              <a:ext cx="1553471" cy="153844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42" t="33670" r="56860" b="33707"/>
            <a:stretch/>
          </p:blipFill>
          <p:spPr>
            <a:xfrm>
              <a:off x="9128982" y="2708575"/>
              <a:ext cx="1514305" cy="153543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045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7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45931"/>
            <a:ext cx="10728325" cy="485410"/>
          </a:xfrm>
        </p:spPr>
        <p:txBody>
          <a:bodyPr>
            <a:normAutofit fontScale="90000"/>
          </a:bodyPr>
          <a:lstStyle/>
          <a:p>
            <a:pPr>
              <a:tabLst>
                <a:tab pos="1343025" algn="l"/>
              </a:tabLst>
            </a:pPr>
            <a:r>
              <a:rPr lang="fr-FR" dirty="0" smtClean="0"/>
              <a:t>An </a:t>
            </a:r>
            <a:r>
              <a:rPr lang="fr-FR" dirty="0" err="1" smtClean="0"/>
              <a:t>innovative</a:t>
            </a:r>
            <a:r>
              <a:rPr lang="fr-FR" dirty="0" smtClean="0"/>
              <a:t> </a:t>
            </a:r>
            <a:r>
              <a:rPr lang="fr-FR" dirty="0" err="1" smtClean="0"/>
              <a:t>strategy</a:t>
            </a:r>
            <a:r>
              <a:rPr lang="fr-FR" dirty="0" smtClean="0"/>
              <a:t> in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steps</a:t>
            </a:r>
            <a:endParaRPr lang="fr-FR" dirty="0">
              <a:latin typeface="+mn-lt"/>
            </a:endParaRPr>
          </a:p>
        </p:txBody>
      </p:sp>
      <p:sp>
        <p:nvSpPr>
          <p:cNvPr id="18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26600" y="6343650"/>
            <a:ext cx="1016000" cy="365125"/>
          </a:xfrm>
        </p:spPr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6343650"/>
            <a:ext cx="8839200" cy="365125"/>
          </a:xfrm>
        </p:spPr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E60019"/>
                </a:solidFill>
              </a:rPr>
              <a:t>/ 14</a:t>
            </a:r>
            <a:endParaRPr lang="fr-FR" sz="1200" b="1" dirty="0">
              <a:solidFill>
                <a:srgbClr val="E60019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52003" y="943393"/>
            <a:ext cx="640496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  <a:r>
              <a:rPr lang="fr-FR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1</a:t>
            </a:r>
          </a:p>
          <a:p>
            <a:pPr>
              <a:spcBef>
                <a:spcPts val="300"/>
              </a:spcBef>
            </a:pPr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Switch </a:t>
            </a: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</a:t>
            </a:r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elliptic</a:t>
            </a:r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hyperbolic</a:t>
            </a:r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for the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grid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motion </a:t>
            </a:r>
            <a:endParaRPr lang="fr-FR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652004" y="1448113"/>
                <a:ext cx="1934564" cy="910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div</m:t>
                    </m:r>
                    <m:d>
                      <m:dPr>
                        <m:begChr m:val="["/>
                        <m:endChr m:val="]"/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</m:acc>
                          </m:e>
                          <m:sub>
                            <m: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fr-F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4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𝑓𝑠</m:t>
                        </m:r>
                      </m:sub>
                    </m:sSub>
                  </m:oMath>
                </a14:m>
                <a:r>
                  <a:rPr lang="fr-FR" sz="1600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fr-F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𝑓𝑠</m:t>
                        </m:r>
                      </m:sub>
                    </m:sSub>
                  </m:oMath>
                </a14:m>
                <a:r>
                  <a:rPr lang="fr-FR" sz="16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04" y="1448113"/>
                <a:ext cx="1934564" cy="910057"/>
              </a:xfrm>
              <a:prstGeom prst="rect">
                <a:avLst/>
              </a:prstGeom>
              <a:blipFill>
                <a:blip r:embed="rId2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èche droite 1"/>
          <p:cNvSpPr/>
          <p:nvPr/>
        </p:nvSpPr>
        <p:spPr>
          <a:xfrm>
            <a:off x="2446867" y="1684867"/>
            <a:ext cx="952500" cy="3556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3750804" y="1461571"/>
                <a:ext cx="3136829" cy="101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b="0" i="1" smtClean="0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0" i="1" smtClean="0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f>
                      <m:fPr>
                        <m:ctrlP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1400" b="0" i="1" smtClean="0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fr-FR" sz="1400" b="0" i="1" smtClean="0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sz="1400" i="1">
                                    <a:solidFill>
                                      <a:srgbClr val="E600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b="1" i="1">
                                    <a:solidFill>
                                      <a:srgbClr val="E60019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1400" b="0" i="1" smtClean="0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sz="1400" b="0" i="1" smtClean="0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sz="1400" b="0" i="1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b="0" i="1" smtClean="0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0" i="1" smtClean="0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f>
                      <m:fPr>
                        <m:ctrlPr>
                          <a:rPr lang="fr-FR" sz="1400" b="0" i="1" smtClean="0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sz="1400" i="1">
                                    <a:solidFill>
                                      <a:srgbClr val="E600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b="1" i="1">
                                    <a:solidFill>
                                      <a:srgbClr val="E60019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fr-FR" sz="1400" i="1">
                            <a:solidFill>
                              <a:srgbClr val="E6001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sz="1400" i="1">
                                <a:solidFill>
                                  <a:srgbClr val="E6001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sz="1400" b="0" i="1" smtClean="0">
                        <a:solidFill>
                          <a:srgbClr val="E6001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fr-F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div</m:t>
                    </m:r>
                    <m:d>
                      <m:dPr>
                        <m:begChr m:val="["/>
                        <m:endChr m:val="]"/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</m:acc>
                          </m:e>
                          <m:sub>
                            <m: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fr-F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4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𝑓𝑠</m:t>
                        </m:r>
                      </m:sub>
                    </m:sSub>
                  </m:oMath>
                </a14:m>
                <a:r>
                  <a:rPr lang="fr-FR" sz="1600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fr-F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𝑓𝑠</m:t>
                        </m:r>
                      </m:sub>
                    </m:sSub>
                  </m:oMath>
                </a14:m>
                <a:r>
                  <a:rPr lang="fr-FR" sz="16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804" y="1461571"/>
                <a:ext cx="3136829" cy="1011174"/>
              </a:xfrm>
              <a:prstGeom prst="rect">
                <a:avLst/>
              </a:prstGeom>
              <a:blipFill>
                <a:blip r:embed="rId3"/>
                <a:stretch>
                  <a:fillRect b="-6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7099370" y="1351809"/>
            <a:ext cx="4666662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Wave</a:t>
            </a:r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propagation </a:t>
            </a: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  <a:endParaRPr lang="fr-FR" sz="1100" u="sng" dirty="0">
              <a:solidFill>
                <a:srgbClr val="E6001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High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damping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level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prevent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oscillations of the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grid</a:t>
            </a:r>
            <a:endParaRPr lang="fr-FR" sz="1100" dirty="0" smtClean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Solvable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with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explicit time </a:t>
            </a: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</a:t>
            </a:r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</a:t>
            </a:r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 global </a:t>
            </a: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solver</a:t>
            </a:r>
            <a:endParaRPr lang="fr-FR" sz="1100" u="sng" dirty="0" smtClean="0">
              <a:solidFill>
                <a:srgbClr val="E6001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Conditional</a:t>
            </a:r>
            <a:r>
              <a:rPr lang="fr-FR" sz="1100" u="sng" dirty="0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u="sng" dirty="0" err="1" smtClean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stability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and time-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multiscale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solution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mandatory</a:t>
            </a:r>
            <a:endParaRPr lang="fr-FR" sz="1100" dirty="0" smtClean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Straitghforward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parallel</a:t>
            </a:r>
            <a:r>
              <a:rPr lang="fr-FR" sz="11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scaling</a:t>
            </a:r>
            <a:endParaRPr lang="fr-FR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3851191" y="2644627"/>
            <a:ext cx="8151029" cy="1769195"/>
            <a:chOff x="3851191" y="2644627"/>
            <a:chExt cx="8151029" cy="1769195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1191" y="2644627"/>
              <a:ext cx="2558805" cy="1443073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6546" y="2644627"/>
              <a:ext cx="2261866" cy="1544848"/>
            </a:xfrm>
            <a:prstGeom prst="rect">
              <a:avLst/>
            </a:prstGeom>
          </p:spPr>
        </p:pic>
        <p:sp>
          <p:nvSpPr>
            <p:cNvPr id="30" name="ZoneTexte 29"/>
            <p:cNvSpPr txBox="1"/>
            <p:nvPr/>
          </p:nvSpPr>
          <p:spPr>
            <a:xfrm>
              <a:off x="8949268" y="2644627"/>
              <a:ext cx="3052952" cy="1100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3D test up to </a:t>
              </a:r>
              <a:r>
                <a:rPr lang="fr-FR" sz="1050" b="1" dirty="0">
                  <a:latin typeface="Poppins" panose="00000500000000000000" pitchFamily="2" charset="0"/>
                  <a:cs typeface="Poppins" panose="00000500000000000000" pitchFamily="2" charset="0"/>
                </a:rPr>
                <a:t>2 millions </a:t>
              </a:r>
              <a:r>
                <a:rPr lang="fr-FR" sz="105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tetrahedra</a:t>
              </a:r>
              <a:r>
                <a:rPr lang="fr-FR" sz="105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with</a:t>
              </a:r>
              <a:r>
                <a:rPr lang="fr-FR" sz="105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linear</a:t>
              </a:r>
              <a:r>
                <a:rPr lang="fr-FR" sz="105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model for </a:t>
              </a:r>
              <a:r>
                <a:rPr lang="fr-FR" sz="105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internal</a:t>
              </a:r>
              <a:r>
                <a:rPr lang="fr-FR" sz="105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grid</a:t>
              </a:r>
              <a:r>
                <a:rPr lang="fr-FR" sz="105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forces</a:t>
              </a:r>
              <a:endParaRPr lang="fr-FR" sz="1050" b="1" dirty="0"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>
                <a:spcBef>
                  <a:spcPts val="300"/>
                </a:spcBef>
              </a:pPr>
              <a:r>
                <a:rPr lang="en-US" sz="1050" dirty="0">
                  <a:latin typeface="Poppins" panose="00000500000000000000" pitchFamily="2" charset="0"/>
                  <a:cs typeface="Poppins" panose="00000500000000000000" pitchFamily="2" charset="0"/>
                </a:rPr>
                <a:t>Evolution of the cost associated with grid movement as a function of the size of the system </a:t>
              </a:r>
              <a:r>
                <a:rPr lang="en-US" sz="1050" dirty="0" err="1">
                  <a:latin typeface="Poppins" panose="00000500000000000000" pitchFamily="2" charset="0"/>
                  <a:cs typeface="Poppins" panose="00000500000000000000" pitchFamily="2" charset="0"/>
                </a:rPr>
                <a:t>favourable</a:t>
              </a:r>
              <a:r>
                <a:rPr lang="en-US" sz="1050" dirty="0">
                  <a:latin typeface="Poppins" panose="00000500000000000000" pitchFamily="2" charset="0"/>
                  <a:cs typeface="Poppins" panose="00000500000000000000" pitchFamily="2" charset="0"/>
                </a:rPr>
                <a:t> to the hyperbolic problem </a:t>
              </a:r>
              <a:r>
                <a:rPr lang="en-US" sz="105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if the </a:t>
              </a:r>
              <a:r>
                <a:rPr lang="en-US" sz="1050" dirty="0">
                  <a:latin typeface="Poppins" panose="00000500000000000000" pitchFamily="2" charset="0"/>
                  <a:cs typeface="Poppins" panose="00000500000000000000" pitchFamily="2" charset="0"/>
                </a:rPr>
                <a:t>time step </a:t>
              </a:r>
              <a:r>
                <a:rPr lang="en-US" sz="105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ratio is controlled</a:t>
              </a:r>
              <a:endParaRPr lang="fr-FR" sz="105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8949268" y="3705936"/>
              <a:ext cx="28826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Leprevost, A</a:t>
              </a:r>
              <a:r>
                <a:rPr lang="fr-FR" sz="1000" b="1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., </a:t>
              </a:r>
              <a:r>
                <a:rPr lang="fr-FR" sz="10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Faucher, V</a:t>
              </a:r>
              <a:r>
                <a:rPr lang="fr-FR" sz="1000" b="1" dirty="0" smtClean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., </a:t>
              </a:r>
              <a:r>
                <a:rPr lang="fr-FR" sz="1000" b="1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Puscas</a:t>
              </a:r>
              <a:r>
                <a:rPr lang="fr-FR" sz="10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M.A</a:t>
              </a:r>
              <a:r>
                <a:rPr lang="fr-FR" sz="1000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 </a:t>
              </a:r>
              <a:r>
                <a:rPr lang="fr-FR" sz="10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 </a:t>
              </a:r>
              <a:r>
                <a:rPr lang="fr-FR" sz="1000" i="1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Computationally</a:t>
              </a:r>
              <a:r>
                <a:rPr lang="fr-FR" sz="10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Efficient </a:t>
              </a:r>
              <a:r>
                <a:rPr lang="fr-FR" sz="1000" i="1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Dynamic</a:t>
              </a:r>
              <a:r>
                <a:rPr lang="fr-FR" sz="10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00" i="1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Grid</a:t>
              </a:r>
              <a:r>
                <a:rPr lang="fr-FR" sz="10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Motion </a:t>
              </a:r>
              <a:r>
                <a:rPr lang="fr-FR" sz="1000" i="1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Approach</a:t>
              </a:r>
              <a:r>
                <a:rPr lang="fr-FR" sz="10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for </a:t>
              </a:r>
              <a:r>
                <a:rPr lang="fr-FR" sz="1000" i="1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Arbitrary</a:t>
              </a:r>
              <a:r>
                <a:rPr lang="fr-FR" sz="10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Lagrange–Euler Simulations</a:t>
              </a:r>
              <a:r>
                <a:rPr lang="fr-FR" sz="1000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 </a:t>
              </a:r>
              <a:r>
                <a:rPr lang="fr-FR" sz="10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Fluids</a:t>
              </a:r>
              <a:r>
                <a:rPr lang="fr-FR" sz="1000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 2023, </a:t>
              </a:r>
              <a:r>
                <a:rPr lang="fr-FR" sz="1000" i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8</a:t>
              </a:r>
              <a:r>
                <a:rPr lang="fr-FR" sz="1000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156. </a:t>
              </a: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694406" y="4232676"/>
            <a:ext cx="10570493" cy="1800493"/>
            <a:chOff x="694406" y="4232676"/>
            <a:chExt cx="10570493" cy="1800493"/>
          </a:xfrm>
        </p:grpSpPr>
        <p:sp>
          <p:nvSpPr>
            <p:cNvPr id="32" name="ZoneTexte 31"/>
            <p:cNvSpPr txBox="1"/>
            <p:nvPr/>
          </p:nvSpPr>
          <p:spPr>
            <a:xfrm>
              <a:off x="694406" y="4232676"/>
              <a:ext cx="10570493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Step</a:t>
              </a:r>
              <a:r>
                <a:rPr lang="fr-FR" sz="1400" b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2</a:t>
              </a:r>
            </a:p>
            <a:p>
              <a:pPr>
                <a:spcBef>
                  <a:spcPts val="300"/>
                </a:spcBef>
              </a:pPr>
              <a:r>
                <a:rPr lang="fr-FR" sz="1100" b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Easy</a:t>
              </a:r>
              <a:r>
                <a:rPr lang="fr-FR" sz="1100" b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b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management </a:t>
              </a:r>
              <a:r>
                <a:rPr lang="fr-FR" sz="1100" b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of </a:t>
              </a:r>
              <a:r>
                <a:rPr lang="fr-FR" sz="1100" b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any</a:t>
              </a:r>
              <a:r>
                <a:rPr lang="fr-FR" sz="1100" b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non-</a:t>
              </a:r>
              <a:r>
                <a:rPr lang="fr-FR" sz="1100" b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linear</a:t>
              </a:r>
              <a:r>
                <a:rPr lang="fr-FR" sz="1100" b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model </a:t>
              </a:r>
              <a:r>
                <a:rPr lang="fr-FR" sz="1100" b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with</a:t>
              </a:r>
              <a:r>
                <a:rPr lang="fr-FR" sz="1100" b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explicit time </a:t>
              </a:r>
              <a:r>
                <a:rPr lang="fr-FR" sz="1100" b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integration</a:t>
              </a:r>
              <a:r>
                <a:rPr lang="fr-FR" sz="1100" b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b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through</a:t>
              </a:r>
              <a:r>
                <a:rPr lang="fr-FR" sz="1100" b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b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Mfront</a:t>
              </a:r>
              <a:r>
                <a:rPr lang="fr-FR" sz="1100" b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/MGIS</a:t>
              </a:r>
            </a:p>
            <a:p>
              <a:pPr marL="171450" indent="-171450">
                <a:spcBef>
                  <a:spcPts val="600"/>
                </a:spcBef>
                <a:buFont typeface="Wingdings" panose="05000000000000000000" pitchFamily="2" charset="2"/>
                <a:buChar char="q"/>
              </a:pP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Minimum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implementation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in host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physical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software (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here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TrioCFD</a:t>
              </a:r>
              <a:r>
                <a:rPr lang="fr-FR" sz="1100" dirty="0"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fr-FR" sz="1100" dirty="0">
                  <a:latin typeface="Poppins" panose="00000500000000000000" pitchFamily="2" charset="0"/>
                  <a:cs typeface="Poppins" panose="00000500000000000000" pitchFamily="2" charset="0"/>
                  <a:hlinkClick r:id="rId6"/>
                </a:rPr>
                <a:t>https://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  <a:hlinkClick r:id="rId6"/>
                </a:rPr>
                <a:t>github.com/cea-trust-platform/TrioCFD-code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) </a:t>
              </a:r>
            </a:p>
            <a:p>
              <a:pPr marL="171450" indent="-171450">
                <a:spcBef>
                  <a:spcPts val="600"/>
                </a:spcBef>
                <a:buFont typeface="Wingdings" panose="05000000000000000000" pitchFamily="2" charset="2"/>
                <a:buChar char="q"/>
              </a:pP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Grid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motion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from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simple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loops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over the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fluid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cells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(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used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as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geometrical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support for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finite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1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elements</a:t>
              </a:r>
              <a:r>
                <a:rPr lang="fr-FR" sz="11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) to:</a:t>
              </a:r>
            </a:p>
            <a:p>
              <a:pPr marL="360363" lvl="1" indent="-182563">
                <a:spcBef>
                  <a:spcPts val="12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</a:pP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compute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grid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deformation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gradient</a:t>
              </a:r>
            </a:p>
            <a:p>
              <a:pPr marL="360363" lvl="1" indent="-182563">
                <a:spcBef>
                  <a:spcPts val="6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</a:pPr>
              <a:r>
                <a:rPr lang="fr-FR" sz="1050" i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pass</a:t>
              </a:r>
              <a:r>
                <a:rPr lang="fr-FR" sz="1050" i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it</a:t>
              </a:r>
              <a:r>
                <a:rPr lang="fr-FR" sz="1050" i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to </a:t>
              </a:r>
              <a:r>
                <a:rPr lang="fr-FR" sz="1050" i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Mfront</a:t>
              </a:r>
              <a:r>
                <a:rPr lang="fr-FR" sz="1050" i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and </a:t>
              </a:r>
              <a:r>
                <a:rPr lang="fr-FR" sz="1050" i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get</a:t>
              </a:r>
              <a:r>
                <a:rPr lang="fr-FR" sz="1050" i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stress in return</a:t>
              </a:r>
            </a:p>
            <a:p>
              <a:pPr marL="360363" lvl="1" indent="-182563">
                <a:spcBef>
                  <a:spcPts val="6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</a:pP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finally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compute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nodal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internal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1050" i="1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fictitious</a:t>
              </a:r>
              <a:r>
                <a:rPr lang="fr-FR" sz="1050" i="1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forces </a:t>
              </a:r>
              <a:endParaRPr lang="fr-FR" sz="1050" i="1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13" name="Groupe 12"/>
            <p:cNvGrpSpPr/>
            <p:nvPr/>
          </p:nvGrpSpPr>
          <p:grpSpPr>
            <a:xfrm>
              <a:off x="4478867" y="5299116"/>
              <a:ext cx="2349500" cy="693041"/>
              <a:chOff x="4821767" y="5471479"/>
              <a:chExt cx="2349500" cy="69304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821767" y="5471479"/>
                <a:ext cx="2349500" cy="693041"/>
              </a:xfrm>
              <a:prstGeom prst="rect">
                <a:avLst/>
              </a:prstGeom>
              <a:noFill/>
              <a:ln>
                <a:solidFill>
                  <a:srgbClr val="E600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08000" rIns="144000" bIns="144000" rtlCol="0" anchor="ctr">
                <a:spAutoFit/>
              </a:bodyPr>
              <a:lstStyle/>
              <a:p>
                <a:pPr algn="ctr"/>
                <a:endParaRPr lang="fr-FR" dirty="0" smtClean="0"/>
              </a:p>
            </p:txBody>
          </p:sp>
          <p:pic>
            <p:nvPicPr>
              <p:cNvPr id="5" name="Image 4" descr="Illustration gratuite: Engrenages, Métal, L'Industrie - Image gratuite ...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5546" y="5484620"/>
                <a:ext cx="890411" cy="667808"/>
              </a:xfrm>
              <a:prstGeom prst="rect">
                <a:avLst/>
              </a:prstGeom>
            </p:spPr>
          </p:pic>
          <p:sp>
            <p:nvSpPr>
              <p:cNvPr id="9" name="ZoneTexte 8"/>
              <p:cNvSpPr txBox="1"/>
              <p:nvPr/>
            </p:nvSpPr>
            <p:spPr>
              <a:xfrm>
                <a:off x="5689670" y="5514604"/>
                <a:ext cx="14097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u="sng" dirty="0" err="1" smtClean="0">
                    <a:solidFill>
                      <a:srgbClr val="E60019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Complex</a:t>
                </a:r>
                <a:r>
                  <a:rPr lang="fr-FR" sz="1000" u="sng" dirty="0" smtClean="0">
                    <a:solidFill>
                      <a:srgbClr val="E60019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000" u="sng" dirty="0" err="1" smtClean="0">
                    <a:solidFill>
                      <a:srgbClr val="E60019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integration</a:t>
                </a:r>
                <a:r>
                  <a:rPr lang="fr-FR" sz="1000" u="sng" dirty="0" smtClean="0">
                    <a:solidFill>
                      <a:srgbClr val="E60019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of </a:t>
                </a:r>
                <a:r>
                  <a:rPr lang="fr-FR" sz="1000" u="sng" dirty="0" err="1" smtClean="0">
                    <a:solidFill>
                      <a:srgbClr val="E60019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material</a:t>
                </a:r>
                <a:r>
                  <a:rPr lang="fr-FR" sz="1000" u="sng" dirty="0" smtClean="0">
                    <a:solidFill>
                      <a:srgbClr val="E60019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fr-FR" sz="1000" u="sng" dirty="0" err="1" smtClean="0">
                    <a:solidFill>
                      <a:srgbClr val="E60019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behavior</a:t>
                </a:r>
                <a:endParaRPr lang="fr-FR" sz="1000" u="sng" dirty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cxnSp>
          <p:nvCxnSpPr>
            <p:cNvPr id="16" name="Connecteur droit avec flèche 15"/>
            <p:cNvCxnSpPr/>
            <p:nvPr/>
          </p:nvCxnSpPr>
          <p:spPr>
            <a:xfrm flipH="1">
              <a:off x="3894667" y="5657337"/>
              <a:ext cx="584200" cy="0"/>
            </a:xfrm>
            <a:prstGeom prst="straightConnector1">
              <a:avLst/>
            </a:prstGeom>
            <a:ln w="12700">
              <a:solidFill>
                <a:srgbClr val="E60019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ommissariat à l'Énergie Atomique et aux Énergies Alternative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00"/>
          <a:stretch/>
        </p:blipFill>
        <p:spPr bwMode="auto">
          <a:xfrm>
            <a:off x="9520518" y="4615738"/>
            <a:ext cx="1416424" cy="6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1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800" b="1" dirty="0" err="1" smtClean="0"/>
              <a:t>Implementation</a:t>
            </a:r>
            <a:r>
              <a:rPr lang="fr-FR" sz="4800" b="1" dirty="0" smtClean="0"/>
              <a:t> key-points and </a:t>
            </a:r>
            <a:r>
              <a:rPr lang="fr-FR" sz="4800" b="1" dirty="0" err="1" smtClean="0"/>
              <a:t>some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results</a:t>
            </a:r>
            <a:endParaRPr lang="fr-FR" sz="48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B</a:t>
            </a:r>
          </a:p>
        </p:txBody>
      </p:sp>
      <p:sp>
        <p:nvSpPr>
          <p:cNvPr id="8" name="ZoneTexte 7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bg1"/>
                </a:solidFill>
              </a:rPr>
              <a:t>/ 14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9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45931"/>
            <a:ext cx="10728325" cy="485410"/>
          </a:xfrm>
        </p:spPr>
        <p:txBody>
          <a:bodyPr>
            <a:normAutofit fontScale="90000"/>
          </a:bodyPr>
          <a:lstStyle/>
          <a:p>
            <a:pPr>
              <a:tabLst>
                <a:tab pos="1343025" algn="l"/>
              </a:tabLst>
            </a:pPr>
            <a:r>
              <a:rPr lang="fr-FR" dirty="0" smtClean="0"/>
              <a:t>Complete </a:t>
            </a:r>
            <a:r>
              <a:rPr lang="fr-FR" dirty="0" err="1" smtClean="0"/>
              <a:t>algorithm</a:t>
            </a:r>
            <a:r>
              <a:rPr lang="fr-FR" dirty="0" smtClean="0"/>
              <a:t> and </a:t>
            </a:r>
            <a:r>
              <a:rPr lang="fr-FR" dirty="0" err="1" smtClean="0"/>
              <a:t>solving</a:t>
            </a:r>
            <a:r>
              <a:rPr lang="fr-FR" dirty="0" smtClean="0"/>
              <a:t> </a:t>
            </a:r>
            <a:r>
              <a:rPr lang="fr-FR" dirty="0" err="1" smtClean="0"/>
              <a:t>steps</a:t>
            </a:r>
            <a:endParaRPr lang="fr-FR" dirty="0">
              <a:latin typeface="+mn-lt"/>
            </a:endParaRPr>
          </a:p>
        </p:txBody>
      </p:sp>
      <p:sp>
        <p:nvSpPr>
          <p:cNvPr id="18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26600" y="6343650"/>
            <a:ext cx="1016000" cy="365125"/>
          </a:xfrm>
        </p:spPr>
        <p:txBody>
          <a:bodyPr/>
          <a:lstStyle/>
          <a:p>
            <a:r>
              <a:rPr lang="fr-FR" dirty="0" smtClean="0"/>
              <a:t>2024/11/19</a:t>
            </a:r>
            <a:endParaRPr lang="fr-FR" dirty="0"/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6343650"/>
            <a:ext cx="8839200" cy="365125"/>
          </a:xfrm>
        </p:spPr>
        <p:txBody>
          <a:bodyPr/>
          <a:lstStyle/>
          <a:p>
            <a:r>
              <a:rPr lang="fr-FR" dirty="0" err="1" smtClean="0"/>
              <a:t>Mfront</a:t>
            </a:r>
            <a:r>
              <a:rPr lang="fr-FR" dirty="0" smtClean="0"/>
              <a:t> user meeting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 flipH="1">
            <a:off x="11543514" y="6387712"/>
            <a:ext cx="6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E60019"/>
                </a:solidFill>
              </a:rPr>
              <a:t>/ 14</a:t>
            </a:r>
            <a:endParaRPr lang="fr-FR" sz="1200" b="1" dirty="0">
              <a:solidFill>
                <a:srgbClr val="E60019"/>
              </a:solidFill>
            </a:endParaRPr>
          </a:p>
        </p:txBody>
      </p:sp>
      <p:grpSp>
        <p:nvGrpSpPr>
          <p:cNvPr id="151" name="Groupe 150"/>
          <p:cNvGrpSpPr/>
          <p:nvPr/>
        </p:nvGrpSpPr>
        <p:grpSpPr>
          <a:xfrm>
            <a:off x="2839887" y="1542946"/>
            <a:ext cx="4098464" cy="3518428"/>
            <a:chOff x="2573208" y="1542946"/>
            <a:chExt cx="4098464" cy="35184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>
                  <a:off x="2573208" y="4777001"/>
                  <a:ext cx="2802947" cy="2843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00" dirty="0" smtClean="0">
                      <a:latin typeface="Poppins" panose="00000500000000000000" pitchFamily="2" charset="0"/>
                      <a:cs typeface="Poppins" panose="00000500000000000000" pitchFamily="2" charset="0"/>
                    </a:rPr>
                    <a:t>if</a:t>
                  </a:r>
                  <a:r>
                    <a:rPr lang="fr-FR" sz="700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7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7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fr-FR" sz="7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fr-FR" sz="7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7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7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fr-FR" sz="7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7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lang="fr-FR" sz="700" dirty="0" smtClean="0"/>
                    <a:t>: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7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7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700" b="0" i="1" dirty="0" smtClean="0">
                              <a:latin typeface="Cambria Math" panose="02040503050406030204" pitchFamily="18" charset="0"/>
                            </a:rPr>
                            <m:t>+=1; </m:t>
                          </m:r>
                          <m:r>
                            <a:rPr lang="fr-F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fr-FR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fr-F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FR" sz="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lang="fr-F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fr-FR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fr-FR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  <m:t>𝑠𝑡𝑎𝑏</m:t>
                                  </m:r>
                                </m:sup>
                              </m:sSubSup>
                              <m:r>
                                <a:rPr lang="fr-F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fr-FR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sz="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fr-FR" sz="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 sz="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fr-FR" sz="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sz="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7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fr-FR" sz="700" b="0" i="1" smtClean="0">
                              <a:latin typeface="Cambria Math" panose="02040503050406030204" pitchFamily="18" charset="0"/>
                            </a:rPr>
                            <m:t>+=</m:t>
                          </m:r>
                          <m:r>
                            <a:rPr lang="fr-FR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fr-FR" sz="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</m:oMath>
                  </a14:m>
                  <a:endParaRPr lang="fr-FR" sz="700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3208" y="4777001"/>
                  <a:ext cx="2802947" cy="28437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21"/>
            <p:cNvCxnSpPr/>
            <p:nvPr/>
          </p:nvCxnSpPr>
          <p:spPr>
            <a:xfrm flipH="1">
              <a:off x="5575986" y="1905984"/>
              <a:ext cx="0" cy="315539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5575245" y="1664683"/>
              <a:ext cx="0" cy="2413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 flipH="1" flipV="1">
              <a:off x="3316762" y="4777001"/>
              <a:ext cx="22584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3316762" y="1902809"/>
              <a:ext cx="0" cy="287101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>
            <a:xfrm>
              <a:off x="3316762" y="1905984"/>
              <a:ext cx="22584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4222888" y="1914442"/>
                  <a:ext cx="1283236" cy="587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sz="9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9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9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9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fr-FR" sz="9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num>
                        <m:den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fr-FR" sz="9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̈"/>
                                  <m:ctrlP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a14:m>
                  <a:r>
                    <a:rPr lang="fr-FR" sz="900" dirty="0" smtClean="0"/>
                    <a:t> </a:t>
                  </a:r>
                </a:p>
                <a:p>
                  <a:pPr algn="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sz="9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sz="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9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9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9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fr-FR" sz="9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fr-F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Sup>
                        <m:sSubSupPr>
                          <m:ctrlPr>
                            <a:rPr lang="fr-FR" sz="9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9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fr-FR" sz="9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9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</m:oMath>
                  </a14:m>
                  <a:r>
                    <a:rPr lang="fr-FR" sz="900" dirty="0" smtClean="0"/>
                    <a:t> </a:t>
                  </a:r>
                  <a:endParaRPr lang="fr-FR" sz="900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2888" y="1914442"/>
                  <a:ext cx="1283236" cy="587533"/>
                </a:xfrm>
                <a:prstGeom prst="rect">
                  <a:avLst/>
                </a:prstGeom>
                <a:blipFill>
                  <a:blip r:embed="rId3"/>
                  <a:stretch>
                    <a:fillRect r="-426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0" name="Groupe 79"/>
            <p:cNvGrpSpPr/>
            <p:nvPr/>
          </p:nvGrpSpPr>
          <p:grpSpPr>
            <a:xfrm>
              <a:off x="5413423" y="1995920"/>
              <a:ext cx="191458" cy="468863"/>
              <a:chOff x="4685347" y="2096537"/>
              <a:chExt cx="191458" cy="468863"/>
            </a:xfrm>
          </p:grpSpPr>
          <p:cxnSp>
            <p:nvCxnSpPr>
              <p:cNvPr id="55" name="Connecteur droit 54"/>
              <p:cNvCxnSpPr/>
              <p:nvPr/>
            </p:nvCxnSpPr>
            <p:spPr>
              <a:xfrm>
                <a:off x="4685347" y="2096537"/>
                <a:ext cx="0" cy="4688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/>
              <p:nvPr/>
            </p:nvCxnSpPr>
            <p:spPr>
              <a:xfrm>
                <a:off x="4686300" y="2330968"/>
                <a:ext cx="16086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lipse 59"/>
              <p:cNvSpPr/>
              <p:nvPr/>
            </p:nvSpPr>
            <p:spPr>
              <a:xfrm>
                <a:off x="4817538" y="2298699"/>
                <a:ext cx="59267" cy="592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08000" rIns="144000" bIns="144000" rtlCol="0" anchor="ctr">
                <a:spAutoFit/>
              </a:bodyPr>
              <a:lstStyle/>
              <a:p>
                <a:pPr algn="ctr"/>
                <a:endParaRPr lang="fr-FR" dirty="0" smtClean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>
                  <a:off x="3374972" y="4112596"/>
                  <a:ext cx="2133469" cy="5970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sz="9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̈"/>
                                  <m:ctrlP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9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fr-FR" sz="9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900" b="1"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</m:e>
                                <m:sub>
                                  <m: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9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9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900" i="1" smtClean="0">
                                  <a:solidFill>
                                    <a:srgbClr val="E60019"/>
                                  </a:solidFill>
                                  <a:latin typeface="Cambria Math" panose="02040503050406030204" pitchFamily="18" charset="0"/>
                                  <a:cs typeface="Poppins" panose="00000500000000000000" pitchFamily="2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fr-FR" sz="900" i="1">
                                      <a:solidFill>
                                        <a:srgbClr val="E60019"/>
                                      </a:solidFill>
                                      <a:latin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900" b="1" i="1">
                                      <a:solidFill>
                                        <a:srgbClr val="E60019"/>
                                      </a:solidFill>
                                      <a:latin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  <m:t>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fr-FR" sz="900" i="1">
                                      <a:solidFill>
                                        <a:srgbClr val="E60019"/>
                                      </a:solidFill>
                                      <a:latin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900" i="1">
                                      <a:solidFill>
                                        <a:srgbClr val="E60019"/>
                                      </a:solidFill>
                                      <a:latin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  <m:t>𝑖𝑛𝑡</m:t>
                                  </m:r>
                                </m:e>
                                <m:sub>
                                  <m:r>
                                    <a:rPr lang="fr-FR" sz="900" i="1">
                                      <a:solidFill>
                                        <a:srgbClr val="E60019"/>
                                      </a:solidFill>
                                      <a:latin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sz="900" b="0" i="1" smtClean="0">
                                  <a:solidFill>
                                    <a:srgbClr val="E60019"/>
                                  </a:solidFill>
                                  <a:latin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𝑘</m:t>
                              </m:r>
                              <m:r>
                                <a:rPr lang="fr-FR" sz="900" i="1">
                                  <a:solidFill>
                                    <a:srgbClr val="E60019"/>
                                  </a:solidFill>
                                  <a:latin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fr-FR" sz="900" b="0" i="1" smtClean="0">
                              <a:latin typeface="Cambria Math" panose="02040503050406030204" pitchFamily="18" charset="0"/>
                              <a:cs typeface="Poppins" panose="000005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1"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a:rPr lang="fr-FR" sz="9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9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fr-FR" sz="9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9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</m:e>
                      </m:d>
                    </m:oMath>
                  </a14:m>
                  <a:r>
                    <a:rPr lang="fr-FR" sz="900" dirty="0" smtClean="0"/>
                    <a:t> </a:t>
                  </a:r>
                  <a:endParaRPr lang="fr-FR" sz="900" dirty="0"/>
                </a:p>
                <a:p>
                  <a:pPr algn="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sz="9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9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fr-FR" sz="9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9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9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fr-FR" sz="9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9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fr-F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num>
                        <m:den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fr-FR" sz="9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̈"/>
                                  <m:ctrlPr>
                                    <a:rPr lang="fr-FR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9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fr-FR" sz="9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9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lang="fr-FR" sz="900" dirty="0" smtClean="0"/>
                    <a:t> </a:t>
                  </a:r>
                  <a:endParaRPr lang="fr-FR" sz="900" dirty="0"/>
                </a:p>
              </p:txBody>
            </p:sp>
          </mc:Choice>
          <mc:Fallback xmlns="">
            <p:sp>
              <p:nvSpPr>
                <p:cNvPr id="79" name="ZoneTexte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972" y="4112596"/>
                  <a:ext cx="2133469" cy="5970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e 80"/>
            <p:cNvGrpSpPr/>
            <p:nvPr/>
          </p:nvGrpSpPr>
          <p:grpSpPr>
            <a:xfrm>
              <a:off x="5414766" y="4174266"/>
              <a:ext cx="191458" cy="468863"/>
              <a:chOff x="4685347" y="2096537"/>
              <a:chExt cx="191458" cy="468863"/>
            </a:xfrm>
          </p:grpSpPr>
          <p:cxnSp>
            <p:nvCxnSpPr>
              <p:cNvPr id="82" name="Connecteur droit 81"/>
              <p:cNvCxnSpPr/>
              <p:nvPr/>
            </p:nvCxnSpPr>
            <p:spPr>
              <a:xfrm>
                <a:off x="4685347" y="2096537"/>
                <a:ext cx="0" cy="4688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/>
              <p:cNvCxnSpPr/>
              <p:nvPr/>
            </p:nvCxnSpPr>
            <p:spPr>
              <a:xfrm>
                <a:off x="4686300" y="2330968"/>
                <a:ext cx="16086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Ellipse 83"/>
              <p:cNvSpPr/>
              <p:nvPr/>
            </p:nvSpPr>
            <p:spPr>
              <a:xfrm>
                <a:off x="4817538" y="2298699"/>
                <a:ext cx="59267" cy="592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08000" rIns="144000" bIns="144000" rtlCol="0" anchor="ctr">
                <a:spAutoFit/>
              </a:bodyPr>
              <a:lstStyle/>
              <a:p>
                <a:pPr algn="ctr"/>
                <a:endParaRPr lang="fr-FR" dirty="0" smtClean="0"/>
              </a:p>
            </p:txBody>
          </p:sp>
        </p:grpSp>
        <p:cxnSp>
          <p:nvCxnSpPr>
            <p:cNvPr id="92" name="Connecteur droit 91"/>
            <p:cNvCxnSpPr/>
            <p:nvPr/>
          </p:nvCxnSpPr>
          <p:spPr>
            <a:xfrm flipH="1" flipV="1">
              <a:off x="5575240" y="1664683"/>
              <a:ext cx="1096432" cy="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lipse 94"/>
            <p:cNvSpPr/>
            <p:nvPr/>
          </p:nvSpPr>
          <p:spPr>
            <a:xfrm>
              <a:off x="5545626" y="4746543"/>
              <a:ext cx="59267" cy="592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p:sp>
          <p:nvSpPr>
            <p:cNvPr id="96" name="Ellipse 95"/>
            <p:cNvSpPr/>
            <p:nvPr/>
          </p:nvSpPr>
          <p:spPr>
            <a:xfrm>
              <a:off x="5543178" y="1638263"/>
              <a:ext cx="59267" cy="592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ZoneTexte 97"/>
                <p:cNvSpPr txBox="1"/>
                <p:nvPr/>
              </p:nvSpPr>
              <p:spPr>
                <a:xfrm>
                  <a:off x="4539454" y="1542946"/>
                  <a:ext cx="1077153" cy="250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fr-FR" sz="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sz="9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fr-FR" sz="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fr-FR" sz="9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fr-FR" sz="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fr-FR" sz="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9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lang="fr-FR" sz="9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bSup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sz="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9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fr-FR" sz="900" dirty="0"/>
                </a:p>
              </p:txBody>
            </p:sp>
          </mc:Choice>
          <mc:Fallback xmlns="">
            <p:sp>
              <p:nvSpPr>
                <p:cNvPr id="98" name="ZoneTexte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454" y="1542946"/>
                  <a:ext cx="1077153" cy="250261"/>
                </a:xfrm>
                <a:prstGeom prst="rect">
                  <a:avLst/>
                </a:prstGeom>
                <a:blipFill>
                  <a:blip r:embed="rId5"/>
                  <a:stretch>
                    <a:fillRect r="-678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Connecteur droit 104"/>
            <p:cNvCxnSpPr/>
            <p:nvPr/>
          </p:nvCxnSpPr>
          <p:spPr>
            <a:xfrm>
              <a:off x="5572811" y="5061374"/>
              <a:ext cx="5506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 flipH="1" flipV="1">
              <a:off x="6123456" y="1902809"/>
              <a:ext cx="0" cy="31585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avec flèche 110"/>
            <p:cNvCxnSpPr/>
            <p:nvPr/>
          </p:nvCxnSpPr>
          <p:spPr>
            <a:xfrm>
              <a:off x="6120281" y="1905984"/>
              <a:ext cx="5482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ZoneTexte 113"/>
                <p:cNvSpPr txBox="1"/>
                <p:nvPr/>
              </p:nvSpPr>
              <p:spPr>
                <a:xfrm>
                  <a:off x="5683307" y="3077808"/>
                  <a:ext cx="902619" cy="4143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sz="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9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b>
                            <m:r>
                              <a:rPr lang="fr-FR" sz="9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fr-FR" sz="9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fr-FR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F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9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9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fr-FR" sz="9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p>
                            </m:sSubSup>
                            <m:r>
                              <a:rPr lang="fr-FR" sz="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F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9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9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fr-FR" sz="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fr-FR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sz="900" dirty="0"/>
                </a:p>
              </p:txBody>
            </p:sp>
          </mc:Choice>
          <mc:Fallback xmlns="">
            <p:sp>
              <p:nvSpPr>
                <p:cNvPr id="114" name="ZoneTexte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307" y="3077808"/>
                  <a:ext cx="902619" cy="414344"/>
                </a:xfrm>
                <a:prstGeom prst="rect">
                  <a:avLst/>
                </a:prstGeom>
                <a:blipFill>
                  <a:blip r:embed="rId6"/>
                  <a:stretch>
                    <a:fillRect r="-7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8" name="ZoneTexte 127"/>
          <p:cNvSpPr txBox="1"/>
          <p:nvPr/>
        </p:nvSpPr>
        <p:spPr>
          <a:xfrm>
            <a:off x="6511842" y="5541314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End </a:t>
            </a:r>
            <a:r>
              <a:rPr lang="fr-FR" sz="800" dirty="0" err="1" smtClean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calculation</a:t>
            </a:r>
            <a:endParaRPr lang="fr-FR" sz="800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45" name="Groupe 144"/>
          <p:cNvGrpSpPr/>
          <p:nvPr/>
        </p:nvGrpSpPr>
        <p:grpSpPr>
          <a:xfrm>
            <a:off x="6521440" y="1013025"/>
            <a:ext cx="4949838" cy="4527427"/>
            <a:chOff x="6254761" y="1013025"/>
            <a:chExt cx="4949838" cy="4527427"/>
          </a:xfrm>
        </p:grpSpPr>
        <p:cxnSp>
          <p:nvCxnSpPr>
            <p:cNvPr id="134" name="Connecteur droit 133"/>
            <p:cNvCxnSpPr/>
            <p:nvPr/>
          </p:nvCxnSpPr>
          <p:spPr>
            <a:xfrm>
              <a:off x="6668497" y="5158158"/>
              <a:ext cx="4536102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H="1">
              <a:off x="6672405" y="1242646"/>
              <a:ext cx="0" cy="428674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ZoneTexte 114"/>
                <p:cNvSpPr txBox="1"/>
                <p:nvPr/>
              </p:nvSpPr>
              <p:spPr>
                <a:xfrm>
                  <a:off x="6843728" y="2356362"/>
                  <a:ext cx="4032707" cy="6311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900" dirty="0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Solve Navier-Stokes </a:t>
                  </a:r>
                  <a:r>
                    <a:rPr lang="fr-FR" sz="900" dirty="0" err="1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equations</a:t>
                  </a:r>
                  <a:r>
                    <a:rPr lang="fr-FR" sz="900" dirty="0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 in ALE </a:t>
                  </a:r>
                  <a:r>
                    <a:rPr lang="fr-FR" sz="900" dirty="0" err="1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form</a:t>
                  </a:r>
                  <a:endParaRPr lang="fr-FR" sz="900" dirty="0">
                    <a:solidFill>
                      <a:srgbClr val="0070C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fr-FR" sz="9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fr-FR" sz="9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fr-FR" sz="9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9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sz="9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fr-FR" sz="9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9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</m:t>
                      </m:r>
                      <m:r>
                        <a:rPr lang="fr-FR" sz="9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9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fr-FR" sz="900" dirty="0" smtClean="0">
                      <a:solidFill>
                        <a:srgbClr val="0070C0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9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9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fr-FR" sz="9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9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900" b="0" i="1" smtClean="0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sSubSup>
                            <m:sSubSupPr>
                              <m:ctrlPr>
                                <a:rPr lang="fr-FR" sz="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9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fr-FR" sz="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fr-FR" sz="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fr-FR" sz="9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sz="9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900" b="0" i="1" smtClean="0">
                          <a:solidFill>
                            <a:srgbClr val="E60019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FR" sz="9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fr-FR" sz="9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sz="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9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fr-FR" sz="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  <m:sup>
                                      <m:r>
                                        <a:rPr lang="fr-FR" sz="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FR" sz="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fr-FR" sz="9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fr-FR" sz="9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fr-FR" sz="9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9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fr-FR" sz="9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fr-FR" sz="9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 sz="9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fr-FR" sz="9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FR" sz="9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900" i="1" smtClean="0">
                                          <a:solidFill>
                                            <a:srgbClr val="E6001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FR" sz="900" i="1">
                                              <a:solidFill>
                                                <a:srgbClr val="E6001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900" b="1" i="1">
                                              <a:solidFill>
                                                <a:srgbClr val="E6001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FR" sz="900" i="1">
                                          <a:solidFill>
                                            <a:srgbClr val="E6001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lang="fr-FR" sz="9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fr-FR" sz="9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fr-FR" sz="9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9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fr-FR" sz="9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fr-FR" sz="9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 sz="9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d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9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9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sz="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9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fr-FR" sz="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fr-FR" sz="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9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fr-FR" sz="9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9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</m:t>
                      </m:r>
                      <m:r>
                        <a:rPr lang="fr-FR" sz="9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9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9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sz="9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fr-FR" sz="9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9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fr-FR" sz="900" dirty="0" smtClean="0">
                      <a:solidFill>
                        <a:srgbClr val="0070C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5" name="ZoneTexte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3728" y="2356362"/>
                  <a:ext cx="4032707" cy="6311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6" name="Groupe 115"/>
            <p:cNvGrpSpPr/>
            <p:nvPr/>
          </p:nvGrpSpPr>
          <p:grpSpPr>
            <a:xfrm flipH="1">
              <a:off x="6646198" y="2435395"/>
              <a:ext cx="191458" cy="468863"/>
              <a:chOff x="4685347" y="2096537"/>
              <a:chExt cx="191458" cy="468863"/>
            </a:xfrm>
          </p:grpSpPr>
          <p:cxnSp>
            <p:nvCxnSpPr>
              <p:cNvPr id="117" name="Connecteur droit 116"/>
              <p:cNvCxnSpPr/>
              <p:nvPr/>
            </p:nvCxnSpPr>
            <p:spPr>
              <a:xfrm>
                <a:off x="4685347" y="2096537"/>
                <a:ext cx="0" cy="468863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eur droit 117"/>
              <p:cNvCxnSpPr/>
              <p:nvPr/>
            </p:nvCxnSpPr>
            <p:spPr>
              <a:xfrm>
                <a:off x="4686300" y="2330968"/>
                <a:ext cx="160869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Ellipse 118"/>
              <p:cNvSpPr/>
              <p:nvPr/>
            </p:nvSpPr>
            <p:spPr>
              <a:xfrm>
                <a:off x="4817538" y="2298699"/>
                <a:ext cx="59267" cy="592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08000" rIns="144000" bIns="144000" rtlCol="0" anchor="ctr">
                <a:spAutoFit/>
              </a:bodyPr>
              <a:lstStyle/>
              <a:p>
                <a:pPr algn="ctr"/>
                <a:endParaRPr lang="fr-FR" dirty="0" smtClean="0"/>
              </a:p>
            </p:txBody>
          </p:sp>
        </p:grpSp>
        <p:sp>
          <p:nvSpPr>
            <p:cNvPr id="124" name="Ellipse 123"/>
            <p:cNvSpPr/>
            <p:nvPr/>
          </p:nvSpPr>
          <p:spPr>
            <a:xfrm flipH="1">
              <a:off x="6641068" y="4038677"/>
              <a:ext cx="59267" cy="5926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/>
                <p:cNvSpPr txBox="1"/>
                <p:nvPr/>
              </p:nvSpPr>
              <p:spPr>
                <a:xfrm>
                  <a:off x="6726418" y="3940197"/>
                  <a:ext cx="2318455" cy="25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900" dirty="0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Compute stable </a:t>
                  </a:r>
                  <a:r>
                    <a:rPr lang="fr-FR" sz="900" dirty="0" err="1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fluid</a:t>
                  </a:r>
                  <a:r>
                    <a:rPr lang="fr-FR" sz="900" dirty="0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 time </a:t>
                  </a:r>
                  <a:r>
                    <a:rPr lang="fr-FR" sz="900" dirty="0" err="1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step</a:t>
                  </a:r>
                  <a:r>
                    <a:rPr lang="fr-FR" sz="900" dirty="0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9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" panose="00000500000000000000" pitchFamily="2" charset="0"/>
                        </a:rPr>
                        <m:t>∆</m:t>
                      </m:r>
                      <m:sSubSup>
                        <m:sSubSupPr>
                          <m:ctrlPr>
                            <a:rPr lang="fr-FR" sz="9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</m:ctrlPr>
                        </m:sSubSupPr>
                        <m:e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  <m:t>𝑡</m:t>
                          </m:r>
                        </m:e>
                        <m:sub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  <m:t>𝑓</m:t>
                          </m:r>
                        </m:sub>
                        <m:sup>
                          <m:r>
                            <a:rPr lang="fr-FR" sz="9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  <m:t>𝑠𝑡𝑎𝑏</m:t>
                          </m:r>
                        </m:sup>
                      </m:sSubSup>
                    </m:oMath>
                  </a14:m>
                  <a:endParaRPr lang="fr-FR" sz="900" dirty="0">
                    <a:solidFill>
                      <a:srgbClr val="0070C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125" name="ZoneTexte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6418" y="3940197"/>
                  <a:ext cx="2318455" cy="256993"/>
                </a:xfrm>
                <a:prstGeom prst="rect">
                  <a:avLst/>
                </a:prstGeom>
                <a:blipFill>
                  <a:blip r:embed="rId8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Ellipse 125"/>
            <p:cNvSpPr/>
            <p:nvPr/>
          </p:nvSpPr>
          <p:spPr>
            <a:xfrm>
              <a:off x="6639787" y="5125588"/>
              <a:ext cx="59267" cy="592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ZoneTexte 129"/>
                <p:cNvSpPr txBox="1"/>
                <p:nvPr/>
              </p:nvSpPr>
              <p:spPr>
                <a:xfrm>
                  <a:off x="6254761" y="1013025"/>
                  <a:ext cx="1370696" cy="2369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800" dirty="0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Start </a:t>
                  </a:r>
                  <a:r>
                    <a:rPr lang="fr-FR" sz="800" dirty="0" err="1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calculation</a:t>
                  </a:r>
                  <a:r>
                    <a:rPr lang="fr-FR" sz="800" dirty="0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sz="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fr-FR" sz="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bSup>
                      <m:r>
                        <a:rPr lang="fr-FR" sz="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Poppins" panose="00000500000000000000" pitchFamily="2" charset="0"/>
                        </a:rPr>
                        <m:t>=0</m:t>
                      </m:r>
                    </m:oMath>
                  </a14:m>
                  <a:endParaRPr lang="fr-FR" sz="800" dirty="0">
                    <a:solidFill>
                      <a:srgbClr val="0070C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130" name="ZoneTexte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4761" y="1013025"/>
                  <a:ext cx="1370696" cy="236924"/>
                </a:xfrm>
                <a:prstGeom prst="rect">
                  <a:avLst/>
                </a:prstGeom>
                <a:blipFill>
                  <a:blip r:embed="rId9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Connecteur droit 136"/>
            <p:cNvCxnSpPr/>
            <p:nvPr/>
          </p:nvCxnSpPr>
          <p:spPr>
            <a:xfrm>
              <a:off x="6668014" y="1664683"/>
              <a:ext cx="4536102" cy="0"/>
            </a:xfrm>
            <a:prstGeom prst="line">
              <a:avLst/>
            </a:prstGeom>
            <a:ln>
              <a:solidFill>
                <a:srgbClr val="0070C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/>
            <p:cNvCxnSpPr/>
            <p:nvPr/>
          </p:nvCxnSpPr>
          <p:spPr>
            <a:xfrm>
              <a:off x="11204599" y="1664683"/>
              <a:ext cx="0" cy="349053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ZoneTexte 139"/>
                <p:cNvSpPr txBox="1"/>
                <p:nvPr/>
              </p:nvSpPr>
              <p:spPr>
                <a:xfrm>
                  <a:off x="6917160" y="5149572"/>
                  <a:ext cx="3075970" cy="2843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00" dirty="0" smtClean="0">
                      <a:solidFill>
                        <a:srgbClr val="0070C0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If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sz="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fr-FR" sz="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sz="7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fr-FR" sz="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fr-FR" sz="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sup>
                      </m:sSubSup>
                    </m:oMath>
                  </a14:m>
                  <a:r>
                    <a:rPr lang="fr-FR" sz="700" dirty="0" smtClean="0">
                      <a:solidFill>
                        <a:srgbClr val="0070C0"/>
                      </a:solidFill>
                    </a:rPr>
                    <a:t>: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7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fr-FR" sz="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fr-FR" sz="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FR" sz="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lang="fr-FR" sz="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fr-FR" sz="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sz="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fr-FR" sz="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Poppins" panose="00000500000000000000" pitchFamily="2" charset="0"/>
                                    </a:rPr>
                                    <m:t>𝑠𝑡𝑎𝑏</m:t>
                                  </m:r>
                                </m:sup>
                              </m:sSubSup>
                              <m:r>
                                <a:rPr lang="fr-FR" sz="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fr-FR" sz="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sz="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fr-FR" sz="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</m:sup>
                              </m:sSubSup>
                              <m:r>
                                <a:rPr lang="fr-FR" sz="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fr-FR" sz="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sz="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fr-FR" sz="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  <m:r>
                            <a:rPr lang="fr-FR" sz="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fr-FR" sz="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fr-FR" sz="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fr-FR" sz="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fr-FR" sz="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fr-FR" sz="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7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fr-FR" sz="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7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fr-FR" sz="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;</m:t>
                          </m:r>
                          <m:r>
                            <a:rPr lang="fr-FR" sz="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7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+=1 </m:t>
                          </m:r>
                        </m:e>
                      </m:d>
                      <m:r>
                        <a:rPr lang="fr-FR" sz="7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fr-FR" sz="7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ZoneTexte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160" y="5149572"/>
                  <a:ext cx="3075970" cy="2843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Ellipse 140"/>
            <p:cNvSpPr/>
            <p:nvPr/>
          </p:nvSpPr>
          <p:spPr>
            <a:xfrm>
              <a:off x="6639791" y="5481185"/>
              <a:ext cx="59267" cy="592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p:sp>
          <p:nvSpPr>
            <p:cNvPr id="142" name="Ellipse 141"/>
            <p:cNvSpPr/>
            <p:nvPr/>
          </p:nvSpPr>
          <p:spPr>
            <a:xfrm>
              <a:off x="6640672" y="1217307"/>
              <a:ext cx="59267" cy="592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</p:grpSp>
      <p:grpSp>
        <p:nvGrpSpPr>
          <p:cNvPr id="150" name="Groupe 149"/>
          <p:cNvGrpSpPr/>
          <p:nvPr/>
        </p:nvGrpSpPr>
        <p:grpSpPr>
          <a:xfrm>
            <a:off x="4185086" y="2490947"/>
            <a:ext cx="1692002" cy="1668818"/>
            <a:chOff x="3920977" y="2462072"/>
            <a:chExt cx="1692002" cy="16688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4203471" y="3930835"/>
                  <a:ext cx="1121269" cy="2000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00" dirty="0" smtClean="0">
                      <a:solidFill>
                        <a:srgbClr val="E60019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if</a:t>
                  </a:r>
                  <a:r>
                    <a:rPr lang="fr-FR" sz="700" dirty="0" smtClean="0">
                      <a:solidFill>
                        <a:srgbClr val="E60019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7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7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7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fr-FR" sz="700" b="0" i="1" smtClean="0">
                          <a:solidFill>
                            <a:srgbClr val="E60019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FR" sz="7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700" b="0" i="1" smtClean="0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sz="7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</m:oMath>
                  </a14:m>
                  <a:r>
                    <a:rPr lang="fr-FR" sz="700" dirty="0" smtClean="0">
                      <a:solidFill>
                        <a:srgbClr val="E60019"/>
                      </a:solidFill>
                    </a:rPr>
                    <a:t>:</a:t>
                  </a:r>
                  <a14:m>
                    <m:oMath xmlns:m="http://schemas.openxmlformats.org/officeDocument/2006/math">
                      <m:r>
                        <a:rPr lang="fr-FR" sz="700" b="0" i="0" smtClean="0">
                          <a:solidFill>
                            <a:srgbClr val="E6001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7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7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7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fr-FR" sz="700" b="0" i="1" smtClean="0">
                          <a:solidFill>
                            <a:srgbClr val="E60019"/>
                          </a:solidFill>
                          <a:latin typeface="Cambria Math" panose="02040503050406030204" pitchFamily="18" charset="0"/>
                        </a:rPr>
                        <m:t>+=1</m:t>
                      </m:r>
                    </m:oMath>
                  </a14:m>
                  <a:endParaRPr lang="fr-FR" sz="700" dirty="0">
                    <a:solidFill>
                      <a:srgbClr val="E60019"/>
                    </a:solidFill>
                  </a:endParaRPr>
                </a:p>
              </p:txBody>
            </p:sp>
          </mc:Choice>
          <mc:Fallback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471" y="3930835"/>
                  <a:ext cx="1121269" cy="200055"/>
                </a:xfrm>
                <a:prstGeom prst="rect">
                  <a:avLst/>
                </a:prstGeom>
                <a:blipFill>
                  <a:blip r:embed="rId11"/>
                  <a:stretch>
                    <a:fillRect b="-93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necteur droit 42"/>
            <p:cNvCxnSpPr/>
            <p:nvPr/>
          </p:nvCxnSpPr>
          <p:spPr>
            <a:xfrm flipH="1">
              <a:off x="3920977" y="3945341"/>
              <a:ext cx="1654673" cy="0"/>
            </a:xfrm>
            <a:prstGeom prst="line">
              <a:avLst/>
            </a:prstGeom>
            <a:ln>
              <a:solidFill>
                <a:srgbClr val="E600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flipV="1">
              <a:off x="3924152" y="2775878"/>
              <a:ext cx="0" cy="1169463"/>
            </a:xfrm>
            <a:prstGeom prst="line">
              <a:avLst/>
            </a:prstGeom>
            <a:ln>
              <a:solidFill>
                <a:srgbClr val="E600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/>
            <p:nvPr/>
          </p:nvCxnSpPr>
          <p:spPr>
            <a:xfrm>
              <a:off x="3920977" y="2776944"/>
              <a:ext cx="1654673" cy="8459"/>
            </a:xfrm>
            <a:prstGeom prst="straightConnector1">
              <a:avLst/>
            </a:prstGeom>
            <a:ln>
              <a:solidFill>
                <a:srgbClr val="E60019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Ellipse 62"/>
            <p:cNvSpPr/>
            <p:nvPr/>
          </p:nvSpPr>
          <p:spPr>
            <a:xfrm>
              <a:off x="5546024" y="2554686"/>
              <a:ext cx="59267" cy="592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932123" y="2462072"/>
                  <a:ext cx="62677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fr-FR" sz="900" b="0" i="1" smtClean="0">
                                <a:latin typeface="Cambria Math" panose="02040503050406030204" pitchFamily="18" charset="0"/>
                              </a:rPr>
                              <m:t>𝑐𝑒𝑙𝑙</m:t>
                            </m:r>
                          </m:sub>
                        </m:sSub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FR" sz="900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123" y="2462072"/>
                  <a:ext cx="626775" cy="2308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Ellipse 66"/>
            <p:cNvSpPr/>
            <p:nvPr/>
          </p:nvSpPr>
          <p:spPr>
            <a:xfrm>
              <a:off x="5546029" y="2958963"/>
              <a:ext cx="59267" cy="592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p:sp>
          <p:nvSpPr>
            <p:cNvPr id="68" name="Ellipse 67"/>
            <p:cNvSpPr/>
            <p:nvPr/>
          </p:nvSpPr>
          <p:spPr>
            <a:xfrm>
              <a:off x="5546025" y="3217200"/>
              <a:ext cx="59267" cy="592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p:sp>
          <p:nvSpPr>
            <p:cNvPr id="69" name="Ellipse 68"/>
            <p:cNvSpPr/>
            <p:nvPr/>
          </p:nvSpPr>
          <p:spPr>
            <a:xfrm>
              <a:off x="5546031" y="3479671"/>
              <a:ext cx="59267" cy="592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p:sp>
          <p:nvSpPr>
            <p:cNvPr id="70" name="Ellipse 69"/>
            <p:cNvSpPr/>
            <p:nvPr/>
          </p:nvSpPr>
          <p:spPr>
            <a:xfrm>
              <a:off x="5546032" y="3733664"/>
              <a:ext cx="59267" cy="592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4000359" y="2890975"/>
              <a:ext cx="16049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Compute</a:t>
              </a:r>
              <a:r>
                <a:rPr lang="fr-FR" sz="7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700" dirty="0" err="1" smtClean="0">
                  <a:latin typeface="Poppins" panose="00000500000000000000" pitchFamily="2" charset="0"/>
                  <a:cs typeface="Poppins" panose="00000500000000000000" pitchFamily="2" charset="0"/>
                </a:rPr>
                <a:t>deformation</a:t>
              </a:r>
              <a:r>
                <a:rPr lang="fr-FR" sz="700" dirty="0" smtClean="0">
                  <a:latin typeface="Poppins" panose="00000500000000000000" pitchFamily="2" charset="0"/>
                  <a:cs typeface="Poppins" panose="00000500000000000000" pitchFamily="2" charset="0"/>
                </a:rPr>
                <a:t> gradient</a:t>
              </a:r>
              <a:endParaRPr lang="fr-FR" sz="7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2" name="ZoneTexte 71"/>
            <p:cNvSpPr txBox="1"/>
            <p:nvPr/>
          </p:nvSpPr>
          <p:spPr>
            <a:xfrm>
              <a:off x="4480040" y="3111891"/>
              <a:ext cx="1124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00" b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Compute</a:t>
              </a:r>
              <a:r>
                <a:rPr lang="fr-FR" sz="700" b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700" b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grid</a:t>
              </a:r>
              <a:r>
                <a:rPr lang="fr-FR" sz="700" b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stress</a:t>
              </a:r>
            </a:p>
            <a:p>
              <a:pPr algn="r"/>
              <a:r>
                <a:rPr lang="fr-FR" sz="700" b="1" i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Mfront</a:t>
              </a:r>
              <a:r>
                <a:rPr lang="fr-FR" sz="700" b="1" i="1" dirty="0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fr-FR" sz="700" b="1" i="1" dirty="0" err="1" smtClean="0">
                  <a:solidFill>
                    <a:srgbClr val="E6001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behaviour</a:t>
              </a:r>
              <a:endParaRPr lang="fr-FR" sz="700" b="1" i="1" dirty="0">
                <a:solidFill>
                  <a:srgbClr val="E60019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ZoneTexte 72"/>
                <p:cNvSpPr txBox="1"/>
                <p:nvPr/>
              </p:nvSpPr>
              <p:spPr>
                <a:xfrm>
                  <a:off x="4384021" y="3369228"/>
                  <a:ext cx="1215654" cy="273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00" dirty="0" smtClean="0">
                      <a:latin typeface="Poppins" panose="00000500000000000000" pitchFamily="2" charset="0"/>
                      <a:cs typeface="Poppins" panose="00000500000000000000" pitchFamily="2" charset="0"/>
                    </a:rPr>
                    <a:t>Increment forces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sz="900" i="1" smtClean="0">
                              <a:latin typeface="Cambria Math" panose="02040503050406030204" pitchFamily="18" charset="0"/>
                              <a:cs typeface="Poppins" panose="00000500000000000000" pitchFamily="2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sz="900" i="1" smtClean="0">
                                  <a:latin typeface="Cambria Math" panose="02040503050406030204" pitchFamily="18" charset="0"/>
                                  <a:cs typeface="Poppins" panose="00000500000000000000" pitchFamily="2" charset="0"/>
                                </a:rPr>
                              </m:ctrlPr>
                            </m:accPr>
                            <m:e>
                              <m:r>
                                <a:rPr lang="fr-FR" sz="900" b="1" i="1" smtClean="0">
                                  <a:latin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fr-FR" sz="900" i="1" smtClean="0">
                                  <a:latin typeface="Cambria Math" panose="02040503050406030204" pitchFamily="18" charset="0"/>
                                  <a:cs typeface="Poppins" panose="000005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𝑖𝑛𝑡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𝑔</m:t>
                              </m:r>
                            </m:sub>
                          </m:sSub>
                        </m:sub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  <a:cs typeface="Poppins" panose="00000500000000000000" pitchFamily="2" charset="0"/>
                            </a:rPr>
                            <m:t>𝑘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  <a:cs typeface="Poppins" panose="00000500000000000000" pitchFamily="2" charset="0"/>
                            </a:rPr>
                            <m:t>+1</m:t>
                          </m:r>
                        </m:sup>
                      </m:sSubSup>
                    </m:oMath>
                  </a14:m>
                  <a:endParaRPr lang="fr-FR" sz="9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73" name="ZoneTexte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4021" y="3369228"/>
                  <a:ext cx="1215654" cy="2735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ZoneTexte 73"/>
                <p:cNvSpPr txBox="1"/>
                <p:nvPr/>
              </p:nvSpPr>
              <p:spPr>
                <a:xfrm>
                  <a:off x="3920977" y="3627565"/>
                  <a:ext cx="1692002" cy="247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00" dirty="0" smtClean="0">
                      <a:solidFill>
                        <a:srgbClr val="E60019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Compute stable time </a:t>
                  </a:r>
                  <a:r>
                    <a:rPr lang="fr-FR" sz="700" dirty="0" err="1" smtClean="0">
                      <a:solidFill>
                        <a:srgbClr val="E60019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step</a:t>
                  </a:r>
                  <a:r>
                    <a:rPr lang="fr-FR" sz="700" dirty="0" smtClean="0">
                      <a:solidFill>
                        <a:srgbClr val="E60019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900" i="1" smtClean="0">
                          <a:solidFill>
                            <a:srgbClr val="E6001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" panose="00000500000000000000" pitchFamily="2" charset="0"/>
                        </a:rPr>
                        <m:t>∆</m:t>
                      </m:r>
                      <m:sSubSup>
                        <m:sSubSupPr>
                          <m:ctrlPr>
                            <a:rPr lang="fr-FR" sz="900" i="1" smtClean="0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</m:ctrlPr>
                        </m:sSubSupPr>
                        <m:e>
                          <m:r>
                            <a:rPr lang="fr-FR" sz="900" b="0" i="1" smtClean="0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  <m:t>𝑡</m:t>
                          </m:r>
                        </m:e>
                        <m:sub>
                          <m:r>
                            <a:rPr lang="fr-FR" sz="900" b="0" i="1" smtClean="0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b="0" i="1" smtClean="0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  <m:t>𝑠𝑡𝑎𝑏</m:t>
                          </m:r>
                        </m:sup>
                      </m:sSubSup>
                    </m:oMath>
                  </a14:m>
                  <a:endParaRPr lang="fr-FR" sz="700" dirty="0">
                    <a:solidFill>
                      <a:srgbClr val="E60019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74" name="ZoneTexte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0977" y="3627565"/>
                  <a:ext cx="1692002" cy="24776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Ellipse 92"/>
            <p:cNvSpPr/>
            <p:nvPr/>
          </p:nvSpPr>
          <p:spPr>
            <a:xfrm>
              <a:off x="5546031" y="3911471"/>
              <a:ext cx="59267" cy="592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</p:grpSp>
      <p:grpSp>
        <p:nvGrpSpPr>
          <p:cNvPr id="159" name="Groupe 158"/>
          <p:cNvGrpSpPr/>
          <p:nvPr/>
        </p:nvGrpSpPr>
        <p:grpSpPr>
          <a:xfrm>
            <a:off x="110067" y="859367"/>
            <a:ext cx="3395375" cy="5040000"/>
            <a:chOff x="110067" y="859367"/>
            <a:chExt cx="3395375" cy="5040000"/>
          </a:xfrm>
        </p:grpSpPr>
        <p:sp>
          <p:nvSpPr>
            <p:cNvPr id="154" name="Rectangle 153"/>
            <p:cNvSpPr/>
            <p:nvPr/>
          </p:nvSpPr>
          <p:spPr>
            <a:xfrm>
              <a:off x="110067" y="859367"/>
              <a:ext cx="3395375" cy="5040000"/>
            </a:xfrm>
            <a:prstGeom prst="wedgeRectCallout">
              <a:avLst>
                <a:gd name="adj1" fmla="val 87638"/>
                <a:gd name="adj2" fmla="val -3840"/>
              </a:avLst>
            </a:prstGeom>
            <a:solidFill>
              <a:schemeClr val="bg1"/>
            </a:solidFill>
            <a:ln>
              <a:solidFill>
                <a:srgbClr val="E6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p:pic>
          <p:nvPicPr>
            <p:cNvPr id="153" name="Image 15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0823" y="914402"/>
              <a:ext cx="3346245" cy="4953230"/>
            </a:xfrm>
            <a:prstGeom prst="rect">
              <a:avLst/>
            </a:prstGeom>
          </p:spPr>
        </p:pic>
      </p:grpSp>
      <p:sp>
        <p:nvSpPr>
          <p:cNvPr id="158" name="Rectangle 157"/>
          <p:cNvSpPr/>
          <p:nvPr/>
        </p:nvSpPr>
        <p:spPr>
          <a:xfrm>
            <a:off x="133724" y="890263"/>
            <a:ext cx="3351868" cy="49910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 smtClean="0"/>
          </a:p>
        </p:txBody>
      </p:sp>
      <p:grpSp>
        <p:nvGrpSpPr>
          <p:cNvPr id="157" name="Groupe 156"/>
          <p:cNvGrpSpPr/>
          <p:nvPr/>
        </p:nvGrpSpPr>
        <p:grpSpPr>
          <a:xfrm>
            <a:off x="192464" y="3378879"/>
            <a:ext cx="3795308" cy="2901714"/>
            <a:chOff x="211956" y="3409952"/>
            <a:chExt cx="3795308" cy="2901714"/>
          </a:xfrm>
        </p:grpSpPr>
        <p:sp>
          <p:nvSpPr>
            <p:cNvPr id="156" name="Rectangle 155"/>
            <p:cNvSpPr/>
            <p:nvPr/>
          </p:nvSpPr>
          <p:spPr>
            <a:xfrm>
              <a:off x="211956" y="3409952"/>
              <a:ext cx="3795308" cy="2901714"/>
            </a:xfrm>
            <a:prstGeom prst="wedgeRectCallout">
              <a:avLst>
                <a:gd name="adj1" fmla="val 56465"/>
                <a:gd name="adj2" fmla="val -34955"/>
              </a:avLst>
            </a:prstGeom>
            <a:solidFill>
              <a:schemeClr val="bg1"/>
            </a:solidFill>
            <a:ln>
              <a:solidFill>
                <a:srgbClr val="E60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>
              <a:spAutoFit/>
            </a:bodyPr>
            <a:lstStyle/>
            <a:p>
              <a:pPr algn="ctr"/>
              <a:endParaRPr lang="fr-FR" dirty="0" smtClean="0"/>
            </a:p>
          </p:txBody>
        </p:sp>
        <p:pic>
          <p:nvPicPr>
            <p:cNvPr id="155" name="Image 154"/>
            <p:cNvPicPr>
              <a:picLocks noChangeAspect="1"/>
            </p:cNvPicPr>
            <p:nvPr/>
          </p:nvPicPr>
          <p:blipFill rotWithShape="1">
            <a:blip r:embed="rId16"/>
            <a:srcRect t="587" b="301"/>
            <a:stretch/>
          </p:blipFill>
          <p:spPr>
            <a:xfrm>
              <a:off x="283474" y="3463739"/>
              <a:ext cx="3691073" cy="279698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/>
              <p:cNvSpPr txBox="1"/>
              <p:nvPr/>
            </p:nvSpPr>
            <p:spPr>
              <a:xfrm>
                <a:off x="3033954" y="5892945"/>
                <a:ext cx="996235" cy="378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00" i="1" smtClean="0">
                          <a:solidFill>
                            <a:srgbClr val="E6001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" panose="00000500000000000000" pitchFamily="2" charset="0"/>
                        </a:rPr>
                        <m:t>∆</m:t>
                      </m:r>
                      <m:sSubSup>
                        <m:sSubSupPr>
                          <m:ctrlPr>
                            <a:rPr lang="fr-FR" sz="9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</m:ctrlPr>
                        </m:sSubSupPr>
                        <m:e>
                          <m:r>
                            <a:rPr lang="fr-FR" sz="9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  <m:t>𝑡</m:t>
                          </m:r>
                        </m:e>
                        <m:sub>
                          <m:r>
                            <a:rPr lang="fr-FR" sz="9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  <m:t>𝑔</m:t>
                          </m:r>
                        </m:sub>
                        <m:sup>
                          <m:r>
                            <a:rPr lang="fr-FR" sz="900" i="1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  <m:t>𝑠𝑡𝑎𝑏</m:t>
                          </m:r>
                        </m:sup>
                      </m:sSubSup>
                      <m:r>
                        <a:rPr lang="fr-FR" sz="900" b="0" i="0" smtClean="0">
                          <a:solidFill>
                            <a:srgbClr val="E6001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ppins" panose="000005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fr-FR" sz="900" b="0" i="1" smtClean="0">
                              <a:solidFill>
                                <a:srgbClr val="E6001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900" i="1">
                                  <a:solidFill>
                                    <a:srgbClr val="E6001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" panose="000005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fr-FR" sz="900" i="1">
                                  <a:solidFill>
                                    <a:srgbClr val="E6001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r-FR" sz="900" i="1">
                                  <a:solidFill>
                                    <a:srgbClr val="E6001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900" b="0" i="1" smtClean="0">
                                  <a:solidFill>
                                    <a:srgbClr val="E6001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" panose="000005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solidFill>
                                    <a:srgbClr val="E6001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900" b="0" i="1" smtClean="0">
                                  <a:solidFill>
                                    <a:srgbClr val="E6001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ppins" panose="00000500000000000000" pitchFamily="2" charset="0"/>
                                </a:rPr>
                                <m:t>𝑠𝑜𝑢𝑛𝑑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900" dirty="0">
                  <a:solidFill>
                    <a:srgbClr val="E60019"/>
                  </a:solidFill>
                </a:endParaRPr>
              </a:p>
            </p:txBody>
          </p:sp>
        </mc:Choice>
        <mc:Fallback xmlns="">
          <p:sp>
            <p:nvSpPr>
              <p:cNvPr id="160" name="ZoneTexte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954" y="5892945"/>
                <a:ext cx="996235" cy="3786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06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0" grpId="0"/>
    </p:bldLst>
  </p:timing>
</p:sld>
</file>

<file path=ppt/theme/theme1.xml><?xml version="1.0" encoding="utf-8"?>
<a:theme xmlns:a="http://schemas.openxmlformats.org/drawingml/2006/main" name="Thème Office">
  <a:themeElements>
    <a:clrScheme name="CEA 2023">
      <a:dk1>
        <a:srgbClr val="262626"/>
      </a:dk1>
      <a:lt1>
        <a:sysClr val="window" lastClr="FFFFFF"/>
      </a:lt1>
      <a:dk2>
        <a:srgbClr val="E50019"/>
      </a:dk2>
      <a:lt2>
        <a:srgbClr val="FFFFFF"/>
      </a:lt2>
      <a:accent1>
        <a:srgbClr val="3E4A83"/>
      </a:accent1>
      <a:accent2>
        <a:srgbClr val="7E9CBB"/>
      </a:accent2>
      <a:accent3>
        <a:srgbClr val="FFCD31"/>
      </a:accent3>
      <a:accent4>
        <a:srgbClr val="DA837B"/>
      </a:accent4>
      <a:accent5>
        <a:srgbClr val="0093A7"/>
      </a:accent5>
      <a:accent6>
        <a:srgbClr val="BD987A"/>
      </a:accent6>
      <a:hlink>
        <a:srgbClr val="E50019"/>
      </a:hlink>
      <a:folHlink>
        <a:srgbClr val="E50019"/>
      </a:folHlink>
    </a:clrScheme>
    <a:fontScheme name="CEA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44000" tIns="108000" rIns="144000" bIns="144000" rtlCol="0" anchor="ctr">
        <a:sp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-CEA final-V6.potx" id="{EC381E7A-0124-48FC-8DBE-B12F4FE076FD}" vid="{F86E971A-F893-4679-B8E7-24078A6E511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 référentiel" ma:contentTypeID="0x010100108A61D7BE634F76874FDC084DD0BD15009E39C29C26594BAC90AC8ED3FDFD77E000BCE28098BA0F0B45BA4517838BD1AEEF" ma:contentTypeVersion="33" ma:contentTypeDescription="" ma:contentTypeScope="" ma:versionID="4c5be590388616a1b551115da05bc43b">
  <xsd:schema xmlns:xsd="http://www.w3.org/2001/XMLSchema" xmlns:xs="http://www.w3.org/2001/XMLSchema" xmlns:p="http://schemas.microsoft.com/office/2006/metadata/properties" xmlns:ns1="98091354-8d82-4ad1-b5dd-6b09eb5ff196" xmlns:ns3="91130d52-d7c5-4e9c-ae1e-8e8e5c28245c" targetNamespace="http://schemas.microsoft.com/office/2006/metadata/properties" ma:root="true" ma:fieldsID="44338b7d3fa432cfa170dc216eb8433d" ns1:_="" ns3:_="">
    <xsd:import namespace="98091354-8d82-4ad1-b5dd-6b09eb5ff196"/>
    <xsd:import namespace="91130d52-d7c5-4e9c-ae1e-8e8e5c28245c"/>
    <xsd:element name="properties">
      <xsd:complexType>
        <xsd:sequence>
          <xsd:element name="documentManagement">
            <xsd:complexType>
              <xsd:all>
                <xsd:element ref="ns1:CollabTypeDocument"/>
                <xsd:element ref="ns1:CollabObjetResume" minOccurs="0"/>
                <xsd:element ref="ns3:CollabExternalReferences"/>
                <xsd:element ref="ns3:CollabDate"/>
                <xsd:element ref="ns3:CollabComments" minOccurs="0"/>
                <xsd:element ref="ns1:CollabEnVigueur" minOccurs="0"/>
                <xsd:element ref="ns1:g65f1e9585ce45a29a8379f50f13cd0c" minOccurs="0"/>
                <xsd:element ref="ns1:TaxCatchAll" minOccurs="0"/>
                <xsd:element ref="ns1:TaxCatchAllLab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91354-8d82-4ad1-b5dd-6b09eb5ff196" elementFormDefault="qualified">
    <xsd:import namespace="http://schemas.microsoft.com/office/2006/documentManagement/types"/>
    <xsd:import namespace="http://schemas.microsoft.com/office/infopath/2007/PartnerControls"/>
    <xsd:element name="CollabTypeDocument" ma:index="0" ma:displayName="Type de document" ma:format="Dropdown" ma:internalName="CollabTypeDocument">
      <xsd:simpleType>
        <xsd:restriction base="dms:Choice">
          <xsd:enumeration value="Accord"/>
          <xsd:enumeration value="Circulaire"/>
          <xsd:enumeration value="Consigne"/>
          <xsd:enumeration value="Contrat objectifs"/>
          <xsd:enumeration value="Convention"/>
          <xsd:enumeration value="Dossier processus"/>
          <xsd:enumeration value="Fiche processus"/>
          <xsd:enumeration value="Formulaire"/>
          <xsd:enumeration value="Guide"/>
          <xsd:enumeration value="Lettre de mission"/>
          <xsd:enumeration value="Liste"/>
          <xsd:enumeration value="Liste Documents Applicables"/>
          <xsd:enumeration value="Logo"/>
          <xsd:enumeration value="Manuel opérateur"/>
          <xsd:enumeration value="Mode opératoire"/>
          <xsd:enumeration value="Note Instruction Générale (NIG)"/>
          <xsd:enumeration value="Note Instruction Générale CEA (NIGCEA)"/>
          <xsd:enumeration value="Note Instruction Générale groupe (NIGG)"/>
          <xsd:enumeration value="Note Instruction Particulière (NIP)"/>
          <xsd:enumeration value="Note"/>
          <xsd:enumeration value="Note Administrateur Général (Note AG)"/>
          <xsd:enumeration value="Note application"/>
          <xsd:enumeration value="Note nomination"/>
          <xsd:enumeration value="Note organisation"/>
          <xsd:enumeration value="Organigramme"/>
          <xsd:enumeration value="Plan Qualité"/>
          <xsd:enumeration value="Procédure"/>
          <xsd:enumeration value="Rapport"/>
          <xsd:enumeration value="Tableau de gestion"/>
        </xsd:restriction>
      </xsd:simpleType>
    </xsd:element>
    <xsd:element name="CollabObjetResume" ma:index="3" nillable="true" ma:displayName="Objet - Résumé" ma:internalName="CollabObjetResume" ma:readOnly="false">
      <xsd:simpleType>
        <xsd:restriction base="dms:Note"/>
      </xsd:simpleType>
    </xsd:element>
    <xsd:element name="CollabEnVigueur" ma:index="8" nillable="true" ma:displayName="En vigueur" ma:default="1" ma:internalName="CollabEnVigueur" ma:readOnly="false">
      <xsd:simpleType>
        <xsd:restriction base="dms:Boolean"/>
      </xsd:simpleType>
    </xsd:element>
    <xsd:element name="g65f1e9585ce45a29a8379f50f13cd0c" ma:index="14" ma:taxonomy="true" ma:internalName="g65f1e9585ce45a29a8379f50f13cd0c" ma:taxonomyFieldName="CollabEmetteur" ma:displayName="Emetteur" ma:readOnly="false" ma:default="" ma:fieldId="{065f1e95-85ce-45a2-9a83-79f50f13cd0c}" ma:taxonomyMulti="true" ma:sspId="ea6c1742-5521-40b5-9022-00c35f6f2763" ma:termSetId="b0eb54bb-5d02-4f03-af81-45912abcbe3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5" nillable="true" ma:displayName="Taxonomy Catch All Column" ma:hidden="true" ma:list="{2fcd52ac-d771-4543-96ea-276209a03e87}" ma:internalName="TaxCatchAll" ma:showField="CatchAllData" ma:web="98091354-8d82-4ad1-b5dd-6b09eb5ff1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6" nillable="true" ma:displayName="Taxonomy Catch All Column1" ma:hidden="true" ma:list="{2fcd52ac-d771-4543-96ea-276209a03e87}" ma:internalName="TaxCatchAllLabel" ma:readOnly="true" ma:showField="CatchAllDataLabel" ma:web="98091354-8d82-4ad1-b5dd-6b09eb5ff1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30d52-d7c5-4e9c-ae1e-8e8e5c28245c" elementFormDefault="qualified">
    <xsd:import namespace="http://schemas.microsoft.com/office/2006/documentManagement/types"/>
    <xsd:import namespace="http://schemas.microsoft.com/office/infopath/2007/PartnerControls"/>
    <xsd:element name="CollabExternalReferences" ma:index="4" ma:displayName="Référence" ma:internalName="CollabExternalReferences" ma:readOnly="false">
      <xsd:simpleType>
        <xsd:restriction base="dms:Text">
          <xsd:maxLength value="255"/>
        </xsd:restriction>
      </xsd:simpleType>
    </xsd:element>
    <xsd:element name="CollabDate" ma:index="5" ma:displayName="Date édition" ma:format="DateOnly" ma:LCID="1036" ma:internalName="CollabDate" ma:readOnly="false">
      <xsd:simpleType>
        <xsd:restriction base="dms:DateTime"/>
      </xsd:simpleType>
    </xsd:element>
    <xsd:element name="CollabComments" ma:index="7" nillable="true" ma:displayName="Observation(s)" ma:internalName="CollabComment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Type de contenu"/>
        <xsd:element ref="dc:title" maxOccurs="1" ma:index="2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llabComments xmlns="91130d52-d7c5-4e9c-ae1e-8e8e5c28245c" xsi:nil="true"/>
    <CollabTypeDocument xmlns="98091354-8d82-4ad1-b5dd-6b09eb5ff196">Procédure</CollabTypeDocument>
    <CollabDate xmlns="91130d52-d7c5-4e9c-ae1e-8e8e5c28245c">2023-01-30T23:00:00+00:00</CollabDate>
    <CollabObjetResume xmlns="98091354-8d82-4ad1-b5dd-6b09eb5ff196" xsi:nil="true"/>
    <g65f1e9585ce45a29a8379f50f13cd0c xmlns="98091354-8d82-4ad1-b5dd-6b09eb5ff196">
      <Terms xmlns="http://schemas.microsoft.com/office/infopath/2007/PartnerControls">
        <TermInfo xmlns="http://schemas.microsoft.com/office/infopath/2007/PartnerControls">
          <TermName xmlns="http://schemas.microsoft.com/office/infopath/2007/PartnerControls">DCOM</TermName>
          <TermId xmlns="http://schemas.microsoft.com/office/infopath/2007/PartnerControls">5d454b4e-7aaa-470d-be17-032317e26456</TermId>
        </TermInfo>
      </Terms>
    </g65f1e9585ce45a29a8379f50f13cd0c>
    <TaxCatchAll xmlns="98091354-8d82-4ad1-b5dd-6b09eb5ff196">
      <Value>16</Value>
    </TaxCatchAll>
    <CollabExternalReferences xmlns="91130d52-d7c5-4e9c-ae1e-8e8e5c28245c">PowerPoint-Charte-CEA-31-01-2023</CollabExternalReferences>
    <CollabEnVigueur xmlns="98091354-8d82-4ad1-b5dd-6b09eb5ff196">true</CollabEnVigueur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EC486A-0672-4505-861A-9ABA0A52B7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091354-8d82-4ad1-b5dd-6b09eb5ff196"/>
    <ds:schemaRef ds:uri="91130d52-d7c5-4e9c-ae1e-8e8e5c2824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9AC980-F838-4C77-A3AE-FDEBF3D188E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8091354-8d82-4ad1-b5dd-6b09eb5ff196"/>
    <ds:schemaRef ds:uri="http://purl.org/dc/terms/"/>
    <ds:schemaRef ds:uri="91130d52-d7c5-4e9c-ae1e-8e8e5c28245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AE23F73-0210-43BD-8C18-BB447B54A4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PPT-CEA final-V6</Template>
  <TotalTime>10641</TotalTime>
  <Words>1960</Words>
  <Application>Microsoft Office PowerPoint</Application>
  <PresentationFormat>Grand écran</PresentationFormat>
  <Paragraphs>181</Paragraphs>
  <Slides>15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Cambria Math</vt:lpstr>
      <vt:lpstr>Poppins</vt:lpstr>
      <vt:lpstr>Symbol</vt:lpstr>
      <vt:lpstr>Wingdings</vt:lpstr>
      <vt:lpstr>Thème Office</vt:lpstr>
      <vt:lpstr>Mfront user meeting, November, 19th, 2024  MFront/MGIS for the solution of a fictitious non-linear grid problem in Arbitrary Lagrange-Euler CFD simulations</vt:lpstr>
      <vt:lpstr>Brief reminder of the contexte for fluid-structure interaction  </vt:lpstr>
      <vt:lpstr>Ask for the program!   </vt:lpstr>
      <vt:lpstr>Strategy for large scale grid motion in ALE simulations</vt:lpstr>
      <vt:lpstr>Basics of ALE fluid grid motion in CFD software</vt:lpstr>
      <vt:lpstr>Known shortcomings…</vt:lpstr>
      <vt:lpstr>An innovative strategy in two steps</vt:lpstr>
      <vt:lpstr>Implementation key-points and some results</vt:lpstr>
      <vt:lpstr>Complete algorithm and solving steps</vt:lpstr>
      <vt:lpstr>Test 0: proof-of-concept with EPX</vt:lpstr>
      <vt:lpstr>Test 1: square in translation</vt:lpstr>
      <vt:lpstr>Test 2: towards extreme mesh compression</vt:lpstr>
      <vt:lpstr>Short conclusion</vt:lpstr>
      <vt:lpstr>Ongoing work</vt:lpstr>
      <vt:lpstr>Présentation PowerPoint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PowerPoint-Charte-CEA-2023</dc:title>
  <dc:creator>HARTMANN Marion</dc:creator>
  <cp:lastModifiedBy>FAUCHER Vincent</cp:lastModifiedBy>
  <cp:revision>285</cp:revision>
  <dcterms:created xsi:type="dcterms:W3CDTF">2023-01-31T13:15:02Z</dcterms:created>
  <dcterms:modified xsi:type="dcterms:W3CDTF">2024-11-14T14:34:09Z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0x010100108A61D7BE634F76874FDC084DD0BD15009E39C29C26594BAC90AC8ED3FDFD77E000BCE28098BA0F0B45BA4517838BD1AEEF</vt:lpwstr>
  </property>
  <property fmtid="{D5CDD505-2E9C-101B-9397-08002B2CF9AE}" pid="3" name="CollabXmlContent">
    <vt:lpwstr>&lt;CollabItems&gt;_x000d_
  &lt;CollabItem&gt;_x000d_
    &lt;FileLeafRef&gt;Modele-PPT-CEA-VF.pptx&lt;/FileLeafRef&gt;_x000d_
    &lt;Title&gt;PowerPoint-Charte-CEA-2023&lt;/Title&gt;_x000d_
    &lt;CollabTypeDocument&gt;Procédure&lt;/CollabTypeDocument&gt;_x000d_
    &lt;CollabObjetResume /&gt;_x000d_
    &lt;CollabExternalReferences&gt;PowerPoin</vt:lpwstr>
  </property>
  <property fmtid="{D5CDD505-2E9C-101B-9397-08002B2CF9AE}" pid="4" name="IsCollabDocument">
    <vt:bool>true</vt:bool>
  </property>
  <property fmtid="{D5CDD505-2E9C-101B-9397-08002B2CF9AE}" pid="5" name="CollabEmetteur">
    <vt:lpwstr>16;#DCOM|5d454b4e-7aaa-470d-be17-032317e26456</vt:lpwstr>
  </property>
  <property fmtid="{D5CDD505-2E9C-101B-9397-08002B2CF9AE}" pid="6" name="I2ICODE">
    <vt:lpwstr>COLLAB</vt:lpwstr>
  </property>
  <property fmtid="{D5CDD505-2E9C-101B-9397-08002B2CF9AE}" pid="7" name="WebApplicationID">
    <vt:lpwstr>bb36ce6d-0f69-46d8-b0d4-d9bf5a87d995</vt:lpwstr>
  </property>
  <property fmtid="{D5CDD505-2E9C-101B-9397-08002B2CF9AE}" pid="8" name="I2ISITECODE">
    <vt:lpwstr/>
  </property>
</Properties>
</file>